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310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28757" y="1139097"/>
            <a:ext cx="3039109" cy="139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8821" y="898267"/>
            <a:ext cx="4786457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442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image" Target="../media/image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image" Target="../media/image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63.jpg"/><Relationship Id="rId10" Type="http://schemas.openxmlformats.org/officeDocument/2006/relationships/image" Target="../media/image3.png"/><Relationship Id="rId4" Type="http://schemas.openxmlformats.org/officeDocument/2006/relationships/image" Target="../media/image62.png"/><Relationship Id="rId9" Type="http://schemas.openxmlformats.org/officeDocument/2006/relationships/image" Target="../media/image6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892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7710" y="887796"/>
            <a:ext cx="1609979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50" dirty="0">
                <a:solidFill>
                  <a:srgbClr val="000000"/>
                </a:solidFill>
              </a:rPr>
              <a:t>Welcome </a:t>
            </a:r>
            <a:r>
              <a:rPr sz="12350" spc="-235" dirty="0">
                <a:solidFill>
                  <a:srgbClr val="000000"/>
                </a:solidFill>
              </a:rPr>
              <a:t>to </a:t>
            </a:r>
            <a:r>
              <a:rPr sz="12350" spc="-225" dirty="0">
                <a:solidFill>
                  <a:srgbClr val="000000"/>
                </a:solidFill>
              </a:rPr>
              <a:t>the</a:t>
            </a:r>
            <a:r>
              <a:rPr sz="12350" spc="-525" dirty="0">
                <a:solidFill>
                  <a:srgbClr val="000000"/>
                </a:solidFill>
              </a:rPr>
              <a:t> </a:t>
            </a:r>
            <a:r>
              <a:rPr sz="12350" spc="-120" dirty="0">
                <a:solidFill>
                  <a:srgbClr val="000000"/>
                </a:solidFill>
              </a:rPr>
              <a:t>Tidyverse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404058" y="3643165"/>
            <a:ext cx="5295983" cy="6117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81086" y="406172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7040" y="6909043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21300000">
            <a:off x="15592227" y="2234236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3" name="object 3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 rot="21300000">
            <a:off x="16598491" y="3031608"/>
            <a:ext cx="982345" cy="7810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6005"/>
              </a:lnSpc>
              <a:spcBef>
                <a:spcPts val="180"/>
              </a:spcBef>
            </a:pPr>
            <a:r>
              <a:rPr sz="6150" spc="-335" dirty="0">
                <a:solidFill>
                  <a:srgbClr val="FF2600"/>
                </a:solidFill>
                <a:latin typeface="Lucida Sans Unicode"/>
                <a:cs typeface="Lucida Sans Unicode"/>
              </a:rPr>
              <a:t>+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16039833" y="3828980"/>
            <a:ext cx="2252160" cy="7810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5955"/>
              </a:lnSpc>
              <a:spcBef>
                <a:spcPts val="225"/>
              </a:spcBef>
            </a:pPr>
            <a:r>
              <a:rPr sz="6150" spc="-110" dirty="0">
                <a:solidFill>
                  <a:srgbClr val="FF2600"/>
                </a:solidFill>
                <a:latin typeface="Lucida Sans Unicode"/>
                <a:cs typeface="Lucida Sans Unicode"/>
              </a:rPr>
              <a:t>CODE</a:t>
            </a:r>
            <a:endParaRPr sz="6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09707" y="4093987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23297" y="6693333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11</a:t>
            </a:fld>
            <a:endParaRPr spc="-55" dirty="0"/>
          </a:p>
        </p:txBody>
      </p:sp>
      <p:sp>
        <p:nvSpPr>
          <p:cNvPr id="31" name="object 31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32022" y="389428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15683" y="6102297"/>
            <a:ext cx="2895600" cy="1646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 marL="1017905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81172" y="3830115"/>
            <a:ext cx="3522345" cy="2274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  <a:p>
            <a:pPr marL="1069975">
              <a:lnSpc>
                <a:spcPct val="100000"/>
              </a:lnSpc>
              <a:spcBef>
                <a:spcPts val="5080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93054" y="5578475"/>
            <a:ext cx="712355" cy="45719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63126" y="542607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6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154407" y="84477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12</a:t>
            </a:fld>
            <a:endParaRPr spc="-55" dirty="0"/>
          </a:p>
        </p:txBody>
      </p:sp>
      <p:sp>
        <p:nvSpPr>
          <p:cNvPr id="50" name="object 50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55EEA943-E0AC-41FB-B26A-9CD0E37D848B}"/>
              </a:ext>
            </a:extLst>
          </p:cNvPr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9268460" cy="2871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5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5250" spc="160" dirty="0">
                <a:latin typeface="Calibri"/>
                <a:cs typeface="Calibri"/>
              </a:rPr>
              <a:t>P</a:t>
            </a:r>
            <a:r>
              <a:rPr sz="5250" spc="55" dirty="0">
                <a:latin typeface="Calibri"/>
                <a:cs typeface="Calibri"/>
              </a:rPr>
              <a:t>r</a:t>
            </a:r>
            <a:r>
              <a:rPr sz="5250" spc="135" dirty="0">
                <a:latin typeface="Calibri"/>
                <a:cs typeface="Calibri"/>
              </a:rPr>
              <a:t>og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60" dirty="0">
                <a:latin typeface="Calibri"/>
                <a:cs typeface="Calibri"/>
              </a:rPr>
              <a:t>am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132" y="1657496"/>
            <a:ext cx="10199676" cy="7967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25223" y="10091704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7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3922" y="8782843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4771" y="1596534"/>
            <a:ext cx="9904659" cy="722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321" y="2478802"/>
            <a:ext cx="8637638" cy="303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52423" y="6709608"/>
            <a:ext cx="7018020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5" dirty="0">
                <a:latin typeface="Calibri"/>
                <a:cs typeface="Calibri"/>
              </a:rPr>
              <a:t>Writing</a:t>
            </a:r>
            <a:r>
              <a:rPr sz="8050" spc="-265" dirty="0">
                <a:latin typeface="Calibri"/>
                <a:cs typeface="Calibri"/>
              </a:rPr>
              <a:t> </a:t>
            </a:r>
            <a:r>
              <a:rPr sz="8050" spc="10" dirty="0">
                <a:latin typeface="Calibri"/>
                <a:cs typeface="Calibri"/>
              </a:rPr>
              <a:t>software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latin typeface="Calibri"/>
                <a:cs typeface="Calibri"/>
              </a:rPr>
              <a:t>R </a:t>
            </a:r>
            <a:r>
              <a:rPr sz="8250" b="1" spc="105" dirty="0">
                <a:latin typeface="Calibri"/>
                <a:cs typeface="Calibri"/>
              </a:rPr>
              <a:t>the</a:t>
            </a:r>
            <a:r>
              <a:rPr sz="8250" b="1" spc="-770" dirty="0">
                <a:latin typeface="Calibri"/>
                <a:cs typeface="Calibri"/>
              </a:rPr>
              <a:t> </a:t>
            </a:r>
            <a:r>
              <a:rPr sz="8250" b="1" spc="195" dirty="0"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550" y="2898206"/>
            <a:ext cx="14641194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7956" y="5293109"/>
            <a:ext cx="5532120" cy="3404870"/>
          </a:xfrm>
          <a:custGeom>
            <a:avLst/>
            <a:gdLst/>
            <a:ahLst/>
            <a:cxnLst/>
            <a:rect l="l" t="t" r="r" b="b"/>
            <a:pathLst>
              <a:path w="5532119" h="3404870">
                <a:moveTo>
                  <a:pt x="0" y="0"/>
                </a:moveTo>
                <a:lnTo>
                  <a:pt x="1041853" y="1054287"/>
                </a:lnTo>
                <a:lnTo>
                  <a:pt x="1041853" y="3246956"/>
                </a:lnTo>
                <a:lnTo>
                  <a:pt x="1049871" y="3296724"/>
                </a:lnTo>
                <a:lnTo>
                  <a:pt x="1072202" y="3339932"/>
                </a:lnTo>
                <a:lnTo>
                  <a:pt x="1106264" y="3373994"/>
                </a:lnTo>
                <a:lnTo>
                  <a:pt x="1149471" y="3396327"/>
                </a:lnTo>
                <a:lnTo>
                  <a:pt x="1199240" y="3404346"/>
                </a:lnTo>
                <a:lnTo>
                  <a:pt x="5374506" y="3404346"/>
                </a:lnTo>
                <a:lnTo>
                  <a:pt x="5424275" y="3396327"/>
                </a:lnTo>
                <a:lnTo>
                  <a:pt x="5467483" y="3373994"/>
                </a:lnTo>
                <a:lnTo>
                  <a:pt x="5501544" y="3339932"/>
                </a:lnTo>
                <a:lnTo>
                  <a:pt x="5523876" y="3296724"/>
                </a:lnTo>
                <a:lnTo>
                  <a:pt x="5531894" y="3246956"/>
                </a:lnTo>
                <a:lnTo>
                  <a:pt x="5531894" y="1006841"/>
                </a:lnTo>
                <a:lnTo>
                  <a:pt x="5523876" y="957073"/>
                </a:lnTo>
                <a:lnTo>
                  <a:pt x="5501544" y="913865"/>
                </a:lnTo>
                <a:lnTo>
                  <a:pt x="5467483" y="879802"/>
                </a:lnTo>
                <a:lnTo>
                  <a:pt x="5424275" y="857469"/>
                </a:lnTo>
                <a:lnTo>
                  <a:pt x="5374506" y="849450"/>
                </a:lnTo>
                <a:lnTo>
                  <a:pt x="1226727" y="84945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5" dirty="0">
                <a:latin typeface="Courier New"/>
                <a:cs typeface="Courier New"/>
              </a:rPr>
              <a:t>&lt;-</a:t>
            </a:r>
            <a:r>
              <a:rPr spc="-4390" dirty="0">
                <a:latin typeface="Courier New"/>
                <a:cs typeface="Courier New"/>
              </a:rPr>
              <a:t> </a:t>
            </a:r>
            <a:r>
              <a:rPr spc="-130" dirty="0"/>
              <a:t>22/7</a:t>
            </a:r>
          </a:p>
          <a:p>
            <a:pPr marR="1748789" algn="r">
              <a:lnSpc>
                <a:spcPct val="100000"/>
              </a:lnSpc>
              <a:spcBef>
                <a:spcPts val="563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3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75410" y="6971380"/>
            <a:ext cx="4317365" cy="15335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5080" indent="753745">
              <a:lnSpc>
                <a:spcPts val="5440"/>
              </a:lnSpc>
              <a:spcBef>
                <a:spcPts val="1105"/>
              </a:spcBef>
            </a:pP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object,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35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35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9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5631" y="5572550"/>
            <a:ext cx="5330190" cy="3125470"/>
          </a:xfrm>
          <a:custGeom>
            <a:avLst/>
            <a:gdLst/>
            <a:ahLst/>
            <a:cxnLst/>
            <a:rect l="l" t="t" r="r" b="b"/>
            <a:pathLst>
              <a:path w="5330190" h="3125470">
                <a:moveTo>
                  <a:pt x="5172293" y="570008"/>
                </a:moveTo>
                <a:lnTo>
                  <a:pt x="157391" y="570008"/>
                </a:lnTo>
                <a:lnTo>
                  <a:pt x="107623" y="578027"/>
                </a:lnTo>
                <a:lnTo>
                  <a:pt x="64415" y="600360"/>
                </a:lnTo>
                <a:lnTo>
                  <a:pt x="30352" y="634423"/>
                </a:lnTo>
                <a:lnTo>
                  <a:pt x="8018" y="677631"/>
                </a:lnTo>
                <a:lnTo>
                  <a:pt x="0" y="727399"/>
                </a:lnTo>
                <a:lnTo>
                  <a:pt x="0" y="2967514"/>
                </a:lnTo>
                <a:lnTo>
                  <a:pt x="8018" y="3017282"/>
                </a:lnTo>
                <a:lnTo>
                  <a:pt x="30352" y="3060490"/>
                </a:lnTo>
                <a:lnTo>
                  <a:pt x="64415" y="3094553"/>
                </a:lnTo>
                <a:lnTo>
                  <a:pt x="107623" y="3116886"/>
                </a:lnTo>
                <a:lnTo>
                  <a:pt x="157391" y="3124904"/>
                </a:lnTo>
                <a:lnTo>
                  <a:pt x="5172293" y="3124904"/>
                </a:lnTo>
                <a:lnTo>
                  <a:pt x="5222059" y="3116886"/>
                </a:lnTo>
                <a:lnTo>
                  <a:pt x="5265265" y="3094553"/>
                </a:lnTo>
                <a:lnTo>
                  <a:pt x="5299328" y="3060490"/>
                </a:lnTo>
                <a:lnTo>
                  <a:pt x="5321662" y="3017282"/>
                </a:lnTo>
                <a:lnTo>
                  <a:pt x="5329681" y="2967514"/>
                </a:lnTo>
                <a:lnTo>
                  <a:pt x="5329681" y="727399"/>
                </a:lnTo>
                <a:lnTo>
                  <a:pt x="5321662" y="677631"/>
                </a:lnTo>
                <a:lnTo>
                  <a:pt x="5299328" y="634423"/>
                </a:lnTo>
                <a:lnTo>
                  <a:pt x="5265265" y="600360"/>
                </a:lnTo>
                <a:lnTo>
                  <a:pt x="5222059" y="578027"/>
                </a:lnTo>
                <a:lnTo>
                  <a:pt x="5172293" y="570008"/>
                </a:lnTo>
                <a:close/>
              </a:path>
              <a:path w="5330190" h="3125470">
                <a:moveTo>
                  <a:pt x="1705773" y="0"/>
                </a:moveTo>
                <a:lnTo>
                  <a:pt x="1574559" y="570008"/>
                </a:lnTo>
                <a:lnTo>
                  <a:pt x="1836659" y="570008"/>
                </a:lnTo>
                <a:lnTo>
                  <a:pt x="170577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09608" y="6581863"/>
            <a:ext cx="5026025" cy="15671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&lt; </a:t>
            </a:r>
            <a:r>
              <a:rPr sz="5350" b="1" spc="60" dirty="0">
                <a:solidFill>
                  <a:srgbClr val="FFFFFF"/>
                </a:solidFill>
                <a:latin typeface="Calibri"/>
                <a:cs typeface="Calibri"/>
              </a:rPr>
              <a:t>followed </a:t>
            </a:r>
            <a:r>
              <a:rPr sz="5350" b="1" spc="11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3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5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100" b="1" spc="65" dirty="0">
                <a:solidFill>
                  <a:srgbClr val="FFFFFF"/>
                </a:solidFill>
                <a:latin typeface="Calibri"/>
                <a:cs typeface="Calibri"/>
              </a:rPr>
              <a:t>(it</a:t>
            </a:r>
            <a:r>
              <a:rPr sz="41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7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55" dirty="0">
                <a:solidFill>
                  <a:srgbClr val="FFFFFF"/>
                </a:solidFill>
                <a:latin typeface="Calibri"/>
                <a:cs typeface="Calibri"/>
              </a:rPr>
              <a:t>arrow)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3323" y="5606908"/>
            <a:ext cx="5120005" cy="3070225"/>
          </a:xfrm>
          <a:custGeom>
            <a:avLst/>
            <a:gdLst/>
            <a:ahLst/>
            <a:cxnLst/>
            <a:rect l="l" t="t" r="r" b="b"/>
            <a:pathLst>
              <a:path w="5120005" h="3070225">
                <a:moveTo>
                  <a:pt x="5119608" y="0"/>
                </a:moveTo>
                <a:lnTo>
                  <a:pt x="4511642" y="512418"/>
                </a:lnTo>
                <a:lnTo>
                  <a:pt x="159353" y="512418"/>
                </a:lnTo>
                <a:lnTo>
                  <a:pt x="108973" y="520540"/>
                </a:lnTo>
                <a:lnTo>
                  <a:pt x="65228" y="543156"/>
                </a:lnTo>
                <a:lnTo>
                  <a:pt x="30737" y="577647"/>
                </a:lnTo>
                <a:lnTo>
                  <a:pt x="8121" y="621392"/>
                </a:lnTo>
                <a:lnTo>
                  <a:pt x="0" y="671772"/>
                </a:lnTo>
                <a:lnTo>
                  <a:pt x="0" y="2909923"/>
                </a:lnTo>
                <a:lnTo>
                  <a:pt x="8121" y="2960337"/>
                </a:lnTo>
                <a:lnTo>
                  <a:pt x="30737" y="3004164"/>
                </a:lnTo>
                <a:lnTo>
                  <a:pt x="65228" y="3038752"/>
                </a:lnTo>
                <a:lnTo>
                  <a:pt x="108973" y="3061449"/>
                </a:lnTo>
                <a:lnTo>
                  <a:pt x="159353" y="3069604"/>
                </a:lnTo>
                <a:lnTo>
                  <a:pt x="4570213" y="3069604"/>
                </a:lnTo>
                <a:lnTo>
                  <a:pt x="4620593" y="3061449"/>
                </a:lnTo>
                <a:lnTo>
                  <a:pt x="4664339" y="3038752"/>
                </a:lnTo>
                <a:lnTo>
                  <a:pt x="4698830" y="3004164"/>
                </a:lnTo>
                <a:lnTo>
                  <a:pt x="4721446" y="2960337"/>
                </a:lnTo>
                <a:lnTo>
                  <a:pt x="4729568" y="2909923"/>
                </a:lnTo>
                <a:lnTo>
                  <a:pt x="4729568" y="713655"/>
                </a:lnTo>
                <a:lnTo>
                  <a:pt x="5119608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6408" y="6479248"/>
            <a:ext cx="446659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0">
              <a:lnSpc>
                <a:spcPct val="105300"/>
              </a:lnSpc>
              <a:spcBef>
                <a:spcPts val="9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50" b="1" spc="110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5350" b="1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65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1849" y="5546373"/>
            <a:ext cx="11024870" cy="3151505"/>
          </a:xfrm>
          <a:custGeom>
            <a:avLst/>
            <a:gdLst/>
            <a:ahLst/>
            <a:cxnLst/>
            <a:rect l="l" t="t" r="r" b="b"/>
            <a:pathLst>
              <a:path w="11024869" h="3151504">
                <a:moveTo>
                  <a:pt x="10865511" y="593896"/>
                </a:moveTo>
                <a:lnTo>
                  <a:pt x="159353" y="593896"/>
                </a:lnTo>
                <a:lnTo>
                  <a:pt x="108973" y="602017"/>
                </a:lnTo>
                <a:lnTo>
                  <a:pt x="65228" y="624633"/>
                </a:lnTo>
                <a:lnTo>
                  <a:pt x="30737" y="659124"/>
                </a:lnTo>
                <a:lnTo>
                  <a:pt x="8121" y="702869"/>
                </a:lnTo>
                <a:lnTo>
                  <a:pt x="0" y="753249"/>
                </a:lnTo>
                <a:lnTo>
                  <a:pt x="0" y="2991401"/>
                </a:lnTo>
                <a:lnTo>
                  <a:pt x="8121" y="3041814"/>
                </a:lnTo>
                <a:lnTo>
                  <a:pt x="30737" y="3085641"/>
                </a:lnTo>
                <a:lnTo>
                  <a:pt x="65228" y="3120229"/>
                </a:lnTo>
                <a:lnTo>
                  <a:pt x="108973" y="3142926"/>
                </a:lnTo>
                <a:lnTo>
                  <a:pt x="159353" y="3151082"/>
                </a:lnTo>
                <a:lnTo>
                  <a:pt x="10865511" y="3151082"/>
                </a:lnTo>
                <a:lnTo>
                  <a:pt x="10915886" y="3142926"/>
                </a:lnTo>
                <a:lnTo>
                  <a:pt x="10959629" y="3120229"/>
                </a:lnTo>
                <a:lnTo>
                  <a:pt x="10994119" y="3085641"/>
                </a:lnTo>
                <a:lnTo>
                  <a:pt x="11016735" y="3041814"/>
                </a:lnTo>
                <a:lnTo>
                  <a:pt x="11024856" y="2991401"/>
                </a:lnTo>
                <a:lnTo>
                  <a:pt x="11024856" y="753249"/>
                </a:lnTo>
                <a:lnTo>
                  <a:pt x="11016735" y="702869"/>
                </a:lnTo>
                <a:lnTo>
                  <a:pt x="10994119" y="659124"/>
                </a:lnTo>
                <a:lnTo>
                  <a:pt x="10959629" y="624633"/>
                </a:lnTo>
                <a:lnTo>
                  <a:pt x="10915886" y="602017"/>
                </a:lnTo>
                <a:lnTo>
                  <a:pt x="10865511" y="593896"/>
                </a:lnTo>
                <a:close/>
              </a:path>
              <a:path w="11024869" h="3151504">
                <a:moveTo>
                  <a:pt x="5605850" y="0"/>
                </a:moveTo>
                <a:lnTo>
                  <a:pt x="5473327" y="593896"/>
                </a:lnTo>
                <a:lnTo>
                  <a:pt x="5738699" y="593896"/>
                </a:lnTo>
                <a:lnTo>
                  <a:pt x="560585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4550" y="2707636"/>
            <a:ext cx="14641194" cy="55479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8150"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</a:t>
            </a:r>
            <a:r>
              <a:rPr sz="8150" b="1" spc="-830" dirty="0">
                <a:solidFill>
                  <a:srgbClr val="75AADB"/>
                </a:solidFill>
                <a:latin typeface="Trebuchet MS"/>
                <a:cs typeface="Trebuchet MS"/>
              </a:rPr>
              <a:t> </a:t>
            </a:r>
            <a:r>
              <a:rPr sz="8150" spc="40" dirty="0">
                <a:latin typeface="Calibri"/>
                <a:cs typeface="Calibri"/>
              </a:rPr>
              <a:t>-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110" dirty="0">
                <a:latin typeface="Calibri"/>
                <a:cs typeface="Calibri"/>
              </a:rPr>
              <a:t>x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5" dirty="0">
                <a:latin typeface="Courier New"/>
                <a:cs typeface="Courier New"/>
              </a:rPr>
              <a:t>&lt;-</a:t>
            </a:r>
            <a:r>
              <a:rPr sz="8150" spc="-3265" dirty="0">
                <a:latin typeface="Courier New"/>
                <a:cs typeface="Courier New"/>
              </a:rPr>
              <a:t> 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c(</a:t>
            </a:r>
            <a:r>
              <a:rPr sz="8150" spc="-35" dirty="0">
                <a:latin typeface="Calibri"/>
                <a:cs typeface="Calibri"/>
              </a:rPr>
              <a:t>22/7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50" dirty="0">
                <a:latin typeface="Calibri"/>
                <a:cs typeface="Calibri"/>
              </a:rPr>
              <a:t>0.99</a:t>
            </a:r>
            <a:r>
              <a:rPr sz="8150" spc="-50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40" dirty="0">
                <a:latin typeface="Calibri"/>
                <a:cs typeface="Calibri"/>
              </a:rPr>
              <a:t>3</a:t>
            </a:r>
            <a:r>
              <a:rPr sz="8150" spc="-40" dirty="0">
                <a:solidFill>
                  <a:srgbClr val="0365C0"/>
                </a:solidFill>
                <a:latin typeface="Calibri"/>
                <a:cs typeface="Calibri"/>
              </a:rPr>
              <a:t>)</a:t>
            </a:r>
            <a:endParaRPr sz="8150">
              <a:latin typeface="Calibri"/>
              <a:cs typeface="Calibri"/>
            </a:endParaRPr>
          </a:p>
          <a:p>
            <a:pPr marL="2441575" marR="2961640" indent="-1109980">
              <a:lnSpc>
                <a:spcPct val="104600"/>
              </a:lnSpc>
              <a:spcBef>
                <a:spcPts val="7215"/>
              </a:spcBef>
            </a:pPr>
            <a:r>
              <a:rPr sz="5450" b="1" spc="-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4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80" dirty="0">
                <a:solidFill>
                  <a:srgbClr val="FFFFFF"/>
                </a:solidFill>
                <a:latin typeface="Calibri"/>
                <a:cs typeface="Calibri"/>
              </a:rPr>
              <a:t>object,  </a:t>
            </a:r>
            <a:r>
              <a:rPr sz="5450" b="1" spc="95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5450" b="1" spc="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5450" b="1" spc="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5450" b="1" spc="-8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c()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1876" y="688849"/>
            <a:ext cx="43611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30" dirty="0">
                <a:solidFill>
                  <a:srgbClr val="000000"/>
                </a:solidFill>
              </a:rPr>
              <a:t>Outline</a:t>
            </a:r>
            <a:endParaRPr sz="110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20756"/>
              </p:ext>
            </p:extLst>
          </p:nvPr>
        </p:nvGraphicFramePr>
        <p:xfrm>
          <a:off x="1974850" y="2301875"/>
          <a:ext cx="16459201" cy="8471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5346">
                  <a:extLst>
                    <a:ext uri="{9D8B030D-6E8A-4147-A177-3AD203B41FA5}">
                      <a16:colId xmlns:a16="http://schemas.microsoft.com/office/drawing/2014/main" val="3552776413"/>
                    </a:ext>
                  </a:extLst>
                </a:gridCol>
                <a:gridCol w="5555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8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7513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11/6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45" dirty="0">
                          <a:latin typeface="Calibri"/>
                          <a:cs typeface="Calibri"/>
                        </a:rPr>
                        <a:t>Introduction</a:t>
                      </a:r>
                      <a:r>
                        <a:rPr sz="3800" spc="-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90" dirty="0">
                          <a:latin typeface="Calibri"/>
                          <a:cs typeface="Calibri"/>
                        </a:rPr>
                        <a:t>and  </a:t>
                      </a:r>
                      <a:r>
                        <a:rPr sz="3800" spc="35" dirty="0">
                          <a:latin typeface="Calibri"/>
                          <a:cs typeface="Calibri"/>
                        </a:rPr>
                        <a:t>Visualize</a:t>
                      </a:r>
                      <a:r>
                        <a:rPr sz="38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:00 </a:t>
                      </a:r>
                      <a:r>
                        <a:rPr lang="en-US" sz="3800" spc="15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2:30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9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221">
                <a:tc rowSpan="3"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11/7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424814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sz="3800" spc="25" dirty="0">
                          <a:latin typeface="Calibri"/>
                          <a:cs typeface="Calibri"/>
                        </a:rPr>
                        <a:t>Transform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1:00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2: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15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84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en-US" sz="2950" spc="-7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950" spc="-229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29" dirty="0">
                          <a:latin typeface="Tahoma"/>
                          <a:cs typeface="Tahoma"/>
                        </a:rPr>
                        <a:t>15</a:t>
                      </a:r>
                      <a:r>
                        <a:rPr sz="295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950" spc="-18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2950" spc="-4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2950" spc="-440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2221">
                <a:tc vMerge="1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sz="3800" spc="-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3092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800" dirty="0">
                          <a:latin typeface="+mn-lt"/>
                          <a:cs typeface="Tahoma"/>
                        </a:rPr>
                        <a:t>11/12</a:t>
                      </a:r>
                      <a:endParaRPr sz="38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spc="-40" dirty="0">
                          <a:latin typeface="+mn-lt"/>
                          <a:cs typeface="Calibri"/>
                        </a:rPr>
                        <a:t>Extracting Data</a:t>
                      </a:r>
                      <a:endParaRPr lang="en-US" sz="3800" dirty="0">
                        <a:latin typeface="+mn-lt"/>
                        <a:cs typeface="Calibri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dirty="0">
                          <a:latin typeface="Tahoma"/>
                          <a:cs typeface="Tahoma"/>
                        </a:rPr>
                        <a:t>1:00-2:15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99743"/>
                  </a:ext>
                </a:extLst>
              </a:tr>
              <a:tr h="58908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950" spc="-10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spc="-240" dirty="0">
                          <a:latin typeface="Tahoma"/>
                          <a:cs typeface="Tahoma"/>
                        </a:rPr>
                        <a:t>2:15-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7811">
                <a:tc vMerge="1"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ep</a:t>
                      </a: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oducible  </a:t>
                      </a:r>
                      <a:r>
                        <a:rPr sz="3800" spc="50" dirty="0">
                          <a:latin typeface="Calibri"/>
                          <a:cs typeface="Calibri"/>
                        </a:rPr>
                        <a:t>Reporting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17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  </a:t>
            </a: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20" dirty="0"/>
              <a:t>&lt;- </a:t>
            </a:r>
            <a:r>
              <a:rPr spc="-35" dirty="0"/>
              <a:t>c(22/7, </a:t>
            </a:r>
            <a:r>
              <a:rPr spc="-50" dirty="0"/>
              <a:t>0.99, </a:t>
            </a:r>
            <a:r>
              <a:rPr spc="-40" dirty="0"/>
              <a:t>3)  </a:t>
            </a:r>
            <a:r>
              <a:rPr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spc="40" dirty="0"/>
              <a:t>- </a:t>
            </a:r>
            <a:r>
              <a:rPr spc="95" dirty="0"/>
              <a:t>round(x,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307175" y="7248621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58124" y="7903289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05933" y="7239788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9187" y="7903289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0131" y="7290506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91330" y="7903289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10" name="object 10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08299" y="7718250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5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09364" y="7892818"/>
            <a:ext cx="214185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obje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c</a:t>
            </a:r>
            <a:r>
              <a:rPr sz="6150" b="1" spc="10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24</a:t>
            </a:fld>
            <a:endParaRPr spc="-5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7644" y="7701067"/>
            <a:ext cx="2134235" cy="115570"/>
          </a:xfrm>
          <a:custGeom>
            <a:avLst/>
            <a:gdLst/>
            <a:ahLst/>
            <a:cxnLst/>
            <a:rect l="l" t="t" r="r" b="b"/>
            <a:pathLst>
              <a:path w="2134235" h="115570">
                <a:moveTo>
                  <a:pt x="0" y="0"/>
                </a:moveTo>
                <a:lnTo>
                  <a:pt x="2133856" y="0"/>
                </a:lnTo>
                <a:lnTo>
                  <a:pt x="213385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99207" y="7701067"/>
            <a:ext cx="2873375" cy="115570"/>
          </a:xfrm>
          <a:custGeom>
            <a:avLst/>
            <a:gdLst/>
            <a:ahLst/>
            <a:cxnLst/>
            <a:rect l="l" t="t" r="r" b="b"/>
            <a:pathLst>
              <a:path w="2873375" h="115570">
                <a:moveTo>
                  <a:pt x="0" y="0"/>
                </a:moveTo>
                <a:lnTo>
                  <a:pt x="2873067" y="0"/>
                </a:lnTo>
                <a:lnTo>
                  <a:pt x="2873067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2853" y="4154712"/>
            <a:ext cx="97555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sz="16450" spc="355" dirty="0">
                <a:solidFill>
                  <a:srgbClr val="F0F0F0"/>
                </a:solidFill>
              </a:rPr>
              <a:t>Packages</a:t>
            </a:r>
            <a:endParaRPr sz="164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34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26508" y="970859"/>
            <a:ext cx="768594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object 7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997710" y="10185942"/>
            <a:ext cx="21183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2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05021" y="2908676"/>
            <a:ext cx="149028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10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30" dirty="0">
                <a:solidFill>
                  <a:srgbClr val="005493"/>
                </a:solidFill>
                <a:latin typeface="Trebuchet MS"/>
                <a:cs typeface="Trebuchet MS"/>
              </a:rPr>
              <a:t>IMRAD</a:t>
            </a:r>
            <a:r>
              <a:rPr sz="5750" b="1" spc="-58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4888" y="4415731"/>
            <a:ext cx="8154670" cy="1509395"/>
          </a:xfrm>
          <a:prstGeom prst="rect">
            <a:avLst/>
          </a:prstGeom>
          <a:solidFill>
            <a:srgbClr val="004479"/>
          </a:solidFill>
        </p:spPr>
        <p:txBody>
          <a:bodyPr vert="horz" wrap="square" lIns="0" tIns="2794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20"/>
              </a:spcBef>
            </a:pPr>
            <a:r>
              <a:rPr sz="6150" b="1" spc="-2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6150" dirty="0">
              <a:latin typeface="Trebuchet MS"/>
              <a:cs typeface="Trebuchet MS"/>
            </a:endParaRPr>
          </a:p>
          <a:p>
            <a:pPr marL="4445"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hypothesis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tested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300" b="1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4888" y="5986929"/>
            <a:ext cx="8154670" cy="1509395"/>
          </a:xfrm>
          <a:prstGeom prst="rect">
            <a:avLst/>
          </a:prstGeom>
          <a:solidFill>
            <a:srgbClr val="417AAA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ts val="7259"/>
              </a:lnSpc>
              <a:spcBef>
                <a:spcPts val="215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6150" dirty="0">
              <a:latin typeface="Trebuchet MS"/>
              <a:cs typeface="Trebuchet MS"/>
            </a:endParaRPr>
          </a:p>
          <a:p>
            <a:pPr marL="5715" algn="ctr">
              <a:lnSpc>
                <a:spcPts val="3840"/>
              </a:lnSpc>
            </a:pP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3300" b="1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done?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4888" y="7558127"/>
            <a:ext cx="8154670" cy="1509395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10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6150" dirty="0">
              <a:latin typeface="Trebuchet MS"/>
              <a:cs typeface="Trebuchet MS"/>
            </a:endParaRPr>
          </a:p>
          <a:p>
            <a:pPr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 was</a:t>
            </a:r>
            <a:r>
              <a:rPr sz="3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discovered?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4888" y="9129326"/>
            <a:ext cx="8154670" cy="1509395"/>
          </a:xfrm>
          <a:prstGeom prst="rect">
            <a:avLst/>
          </a:prstGeom>
          <a:solidFill>
            <a:srgbClr val="97BA79"/>
          </a:solidFill>
        </p:spPr>
        <p:txBody>
          <a:bodyPr vert="horz" wrap="square" lIns="0" tIns="26034" rIns="0" bIns="0" rtlCol="0">
            <a:spAutoFit/>
          </a:bodyPr>
          <a:lstStyle/>
          <a:p>
            <a:pPr marL="1438275">
              <a:lnSpc>
                <a:spcPts val="7259"/>
              </a:lnSpc>
              <a:spcBef>
                <a:spcPts val="204"/>
              </a:spcBef>
            </a:pPr>
            <a:r>
              <a:rPr sz="6150" b="1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615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Discussion</a:t>
            </a:r>
            <a:endParaRPr sz="6150">
              <a:latin typeface="Trebuchet MS"/>
              <a:cs typeface="Trebuchet MS"/>
            </a:endParaRPr>
          </a:p>
          <a:p>
            <a:pPr marL="1459230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sz="3300" b="1" spc="-4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imply?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pic>
        <p:nvPicPr>
          <p:cNvPr id="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41915FE4-5032-418C-9B0A-1C9DCD856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607" y="959692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7" grpId="1" animBg="1"/>
      <p:bldP spid="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4115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6" y="261071"/>
                </a:lnTo>
                <a:lnTo>
                  <a:pt x="1631696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5788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4" h="979170">
                <a:moveTo>
                  <a:pt x="0" y="979018"/>
                </a:moveTo>
                <a:lnTo>
                  <a:pt x="293706" y="979018"/>
                </a:lnTo>
                <a:lnTo>
                  <a:pt x="293706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229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3" y="0"/>
                </a:moveTo>
                <a:lnTo>
                  <a:pt x="0" y="286613"/>
                </a:lnTo>
                <a:lnTo>
                  <a:pt x="275589" y="587366"/>
                </a:lnTo>
                <a:lnTo>
                  <a:pt x="588372" y="300753"/>
                </a:lnTo>
                <a:lnTo>
                  <a:pt x="312783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947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0"/>
                </a:lnTo>
                <a:lnTo>
                  <a:pt x="0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092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5" y="0"/>
                </a:lnTo>
                <a:lnTo>
                  <a:pt x="1631695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7329" y="8598379"/>
            <a:ext cx="538458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4092" y="8598380"/>
            <a:ext cx="538460" cy="115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4092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5" y="0"/>
                </a:moveTo>
                <a:lnTo>
                  <a:pt x="0" y="0"/>
                </a:lnTo>
                <a:lnTo>
                  <a:pt x="815848" y="979017"/>
                </a:lnTo>
                <a:lnTo>
                  <a:pt x="1631695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947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261070"/>
                </a:lnTo>
                <a:lnTo>
                  <a:pt x="310023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6508" y="970859"/>
            <a:ext cx="768583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12265940" y="8304675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9"/>
                </a:lnTo>
                <a:lnTo>
                  <a:pt x="0" y="1240089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587617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697" y="979018"/>
                </a:lnTo>
                <a:lnTo>
                  <a:pt x="293697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48055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6" y="0"/>
                </a:moveTo>
                <a:lnTo>
                  <a:pt x="0" y="286613"/>
                </a:lnTo>
                <a:lnTo>
                  <a:pt x="275583" y="587366"/>
                </a:lnTo>
                <a:lnTo>
                  <a:pt x="58836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71294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55919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049152" y="8598379"/>
            <a:ext cx="538465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55919" y="8598380"/>
            <a:ext cx="538454" cy="11585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955919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1294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97759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9" y="261071"/>
                </a:lnTo>
                <a:lnTo>
                  <a:pt x="1631699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519435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708" y="979018"/>
                </a:lnTo>
                <a:lnTo>
                  <a:pt x="293708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879873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4" h="587375">
                <a:moveTo>
                  <a:pt x="312786" y="0"/>
                </a:moveTo>
                <a:lnTo>
                  <a:pt x="0" y="286613"/>
                </a:lnTo>
                <a:lnTo>
                  <a:pt x="275593" y="587366"/>
                </a:lnTo>
                <a:lnTo>
                  <a:pt x="58837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50312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887736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980979" y="8598379"/>
            <a:ext cx="538454" cy="11585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887736" y="8598380"/>
            <a:ext cx="538465" cy="11585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887736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50312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4763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76590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808408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476394" y="1112007"/>
            <a:ext cx="2950210" cy="10061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825">
              <a:lnSpc>
                <a:spcPts val="2370"/>
              </a:lnSpc>
              <a:tabLst>
                <a:tab pos="1329690" algn="l"/>
                <a:tab pos="2449830" algn="l"/>
              </a:tabLst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	help	help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R="177165" algn="just">
              <a:lnSpc>
                <a:spcPts val="3879"/>
              </a:lnSpc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210820" algn="ctr">
              <a:lnSpc>
                <a:spcPct val="100000"/>
              </a:lnSpc>
              <a:spcBef>
                <a:spcPts val="352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3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159735" y="10185942"/>
            <a:ext cx="35280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70" dirty="0">
                <a:latin typeface="Calibri"/>
                <a:cs typeface="Calibri"/>
              </a:rPr>
              <a:t>R</a:t>
            </a:r>
            <a:r>
              <a:rPr sz="5900" spc="-210" dirty="0">
                <a:latin typeface="Calibri"/>
                <a:cs typeface="Calibri"/>
              </a:rPr>
              <a:t> </a:t>
            </a:r>
            <a:r>
              <a:rPr sz="5900" spc="135" dirty="0">
                <a:latin typeface="Calibri"/>
                <a:cs typeface="Calibri"/>
              </a:rPr>
              <a:t>Packages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84237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70" h="1228090">
                <a:moveTo>
                  <a:pt x="813564" y="658461"/>
                </a:moveTo>
                <a:lnTo>
                  <a:pt x="0" y="658461"/>
                </a:lnTo>
                <a:lnTo>
                  <a:pt x="406782" y="1227784"/>
                </a:lnTo>
                <a:lnTo>
                  <a:pt x="813564" y="658461"/>
                </a:lnTo>
                <a:close/>
              </a:path>
              <a:path w="814070" h="1228090">
                <a:moveTo>
                  <a:pt x="603020" y="0"/>
                </a:moveTo>
                <a:lnTo>
                  <a:pt x="210544" y="0"/>
                </a:lnTo>
                <a:lnTo>
                  <a:pt x="210544" y="658461"/>
                </a:lnTo>
                <a:lnTo>
                  <a:pt x="603020" y="658461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516058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28" y="0"/>
                </a:moveTo>
                <a:lnTo>
                  <a:pt x="210548" y="0"/>
                </a:lnTo>
                <a:lnTo>
                  <a:pt x="210548" y="658461"/>
                </a:lnTo>
                <a:lnTo>
                  <a:pt x="603028" y="658461"/>
                </a:lnTo>
                <a:lnTo>
                  <a:pt x="60302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447886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38" y="0"/>
                </a:lnTo>
                <a:lnTo>
                  <a:pt x="210538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3174" y="0"/>
            <a:ext cx="5527040" cy="11308715"/>
          </a:xfrm>
          <a:custGeom>
            <a:avLst/>
            <a:gdLst/>
            <a:ahLst/>
            <a:cxnLst/>
            <a:rect l="l" t="t" r="r" b="b"/>
            <a:pathLst>
              <a:path w="5527040" h="11308715">
                <a:moveTo>
                  <a:pt x="0" y="0"/>
                </a:moveTo>
                <a:lnTo>
                  <a:pt x="5526739" y="0"/>
                </a:lnTo>
                <a:lnTo>
                  <a:pt x="552673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034" y="430649"/>
            <a:ext cx="19352028" cy="10192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14108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3465" y="2144302"/>
            <a:ext cx="283464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80"/>
              </a:lnSpc>
              <a:spcBef>
                <a:spcPts val="100"/>
              </a:spcBef>
            </a:pPr>
            <a:r>
              <a:rPr sz="5850" spc="-140" dirty="0">
                <a:latin typeface="Tahoma"/>
                <a:cs typeface="Tahoma"/>
              </a:rPr>
              <a:t>p</a:t>
            </a:r>
            <a:r>
              <a:rPr sz="5850" spc="-155" dirty="0">
                <a:latin typeface="Tahoma"/>
                <a:cs typeface="Tahoma"/>
              </a:rPr>
              <a:t>ac</a:t>
            </a:r>
            <a:r>
              <a:rPr sz="5850" spc="-220" dirty="0">
                <a:latin typeface="Tahoma"/>
                <a:cs typeface="Tahoma"/>
              </a:rPr>
              <a:t>k</a:t>
            </a:r>
            <a:r>
              <a:rPr sz="5850" spc="-285" dirty="0">
                <a:latin typeface="Tahoma"/>
                <a:cs typeface="Tahoma"/>
              </a:rPr>
              <a:t>a</a:t>
            </a:r>
            <a:r>
              <a:rPr sz="5850" spc="-365" dirty="0">
                <a:latin typeface="Tahoma"/>
                <a:cs typeface="Tahoma"/>
              </a:rPr>
              <a:t>g</a:t>
            </a:r>
            <a:r>
              <a:rPr sz="5850" spc="-250" dirty="0">
                <a:latin typeface="Tahoma"/>
                <a:cs typeface="Tahoma"/>
              </a:rPr>
              <a:t>es</a:t>
            </a:r>
            <a:endParaRPr sz="5850">
              <a:latin typeface="Tahoma"/>
              <a:cs typeface="Tahoma"/>
            </a:endParaRPr>
          </a:p>
          <a:p>
            <a:pPr marL="43815">
              <a:lnSpc>
                <a:spcPts val="6180"/>
              </a:lnSpc>
            </a:pPr>
            <a:r>
              <a:rPr sz="5600" spc="-70" dirty="0">
                <a:latin typeface="Tahoma"/>
                <a:cs typeface="Tahoma"/>
              </a:rPr>
              <a:t>in</a:t>
            </a:r>
            <a:r>
              <a:rPr sz="5600" spc="-715" dirty="0">
                <a:latin typeface="Tahoma"/>
                <a:cs typeface="Tahoma"/>
              </a:rPr>
              <a:t> </a:t>
            </a:r>
            <a:r>
              <a:rPr sz="5600" b="1" spc="-50" dirty="0">
                <a:latin typeface="Calibri"/>
                <a:cs typeface="Calibri"/>
              </a:rPr>
              <a:t>5/2019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0629" y="10971259"/>
            <a:ext cx="181419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Graph </a:t>
            </a:r>
            <a:r>
              <a:rPr sz="950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sz="950" u="sng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https://besteamperu.org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2" y="630307"/>
            <a:ext cx="19504872" cy="10678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0650" y="2488892"/>
            <a:ext cx="14548248" cy="881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699320"/>
            <a:ext cx="57257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20" dirty="0">
                <a:solidFill>
                  <a:srgbClr val="000000"/>
                </a:solidFill>
              </a:rPr>
              <a:t>tidy</a:t>
            </a:r>
            <a:r>
              <a:rPr sz="8250" spc="105" dirty="0">
                <a:solidFill>
                  <a:srgbClr val="000000"/>
                </a:solidFill>
              </a:rPr>
              <a:t>v</a:t>
            </a:r>
            <a:r>
              <a:rPr sz="8250" spc="-20" dirty="0">
                <a:solidFill>
                  <a:srgbClr val="000000"/>
                </a:solidFill>
              </a:rPr>
              <a:t>e</a:t>
            </a:r>
            <a:r>
              <a:rPr sz="8250" spc="-50" dirty="0">
                <a:solidFill>
                  <a:srgbClr val="000000"/>
                </a:solidFill>
              </a:rPr>
              <a:t>r</a:t>
            </a:r>
            <a:r>
              <a:rPr sz="8250" spc="70" dirty="0">
                <a:solidFill>
                  <a:srgbClr val="000000"/>
                </a:solidFill>
              </a:rPr>
              <a:t>se</a:t>
            </a:r>
            <a:r>
              <a:rPr sz="8250" spc="-55" dirty="0">
                <a:solidFill>
                  <a:srgbClr val="000000"/>
                </a:solidFill>
              </a:rPr>
              <a:t>.</a:t>
            </a:r>
            <a:r>
              <a:rPr sz="8250" spc="60" dirty="0">
                <a:solidFill>
                  <a:srgbClr val="000000"/>
                </a:solidFill>
              </a:rPr>
              <a:t>o</a:t>
            </a:r>
            <a:r>
              <a:rPr sz="8250" spc="-45" dirty="0">
                <a:solidFill>
                  <a:srgbClr val="000000"/>
                </a:solidFill>
              </a:rPr>
              <a:t>r</a:t>
            </a:r>
            <a:r>
              <a:rPr sz="8250" spc="270" dirty="0">
                <a:solidFill>
                  <a:srgbClr val="000000"/>
                </a:solidFill>
              </a:rPr>
              <a:t>g</a:t>
            </a:r>
            <a:endParaRPr sz="8250"/>
          </a:p>
        </p:txBody>
      </p:sp>
      <p:sp>
        <p:nvSpPr>
          <p:cNvPr id="4" name="object 4"/>
          <p:cNvSpPr/>
          <p:nvPr/>
        </p:nvSpPr>
        <p:spPr>
          <a:xfrm>
            <a:off x="7216207" y="1837450"/>
            <a:ext cx="5700395" cy="0"/>
          </a:xfrm>
          <a:custGeom>
            <a:avLst/>
            <a:gdLst/>
            <a:ahLst/>
            <a:cxnLst/>
            <a:rect l="l" t="t" r="r" b="b"/>
            <a:pathLst>
              <a:path w="5700395">
                <a:moveTo>
                  <a:pt x="0" y="0"/>
                </a:moveTo>
                <a:lnTo>
                  <a:pt x="570034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33</a:t>
            </a:fld>
            <a:endParaRPr spc="-5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34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446" y="3306570"/>
            <a:ext cx="5683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355" dirty="0">
                <a:latin typeface="Trebuchet MS"/>
                <a:cs typeface="Trebuchet MS"/>
              </a:rPr>
              <a:t>1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764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45" dirty="0"/>
              <a:t> </a:t>
            </a:r>
            <a:r>
              <a:rPr spc="50" dirty="0"/>
              <a:t>Quiz!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01861" y="3097153"/>
            <a:ext cx="13611225" cy="1746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  <a:tabLst>
                <a:tab pos="7602220" algn="l"/>
              </a:tabLst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contains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following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  </a:t>
            </a: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function</a:t>
            </a:r>
            <a:r>
              <a:rPr sz="5500" spc="-1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would</a:t>
            </a:r>
            <a:r>
              <a:rPr sz="55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	use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install</a:t>
            </a:r>
            <a:r>
              <a:rPr sz="5500" spc="-5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them?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6707" y="5348393"/>
            <a:ext cx="1856105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130" dirty="0">
                <a:solidFill>
                  <a:srgbClr val="005493"/>
                </a:solidFill>
                <a:latin typeface="Calibri"/>
                <a:cs typeface="Calibri"/>
              </a:rPr>
              <a:t>ggpl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o</a:t>
            </a:r>
            <a:r>
              <a:rPr sz="4500" spc="-5" dirty="0">
                <a:solidFill>
                  <a:srgbClr val="005493"/>
                </a:solidFill>
                <a:latin typeface="Calibri"/>
                <a:cs typeface="Calibri"/>
              </a:rPr>
              <a:t>t2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dplyr  </a:t>
            </a:r>
            <a:r>
              <a:rPr sz="4500" spc="65" dirty="0">
                <a:solidFill>
                  <a:srgbClr val="005493"/>
                </a:solidFill>
                <a:latin typeface="Calibri"/>
                <a:cs typeface="Calibri"/>
              </a:rPr>
              <a:t>tidyr  </a:t>
            </a:r>
            <a:r>
              <a:rPr sz="4500" spc="35" dirty="0">
                <a:solidFill>
                  <a:srgbClr val="005493"/>
                </a:solidFill>
                <a:latin typeface="Calibri"/>
                <a:cs typeface="Calibri"/>
              </a:rPr>
              <a:t>readr  </a:t>
            </a: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purrr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4924" y="5348393"/>
            <a:ext cx="2219960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tibble  </a:t>
            </a:r>
            <a:r>
              <a:rPr sz="4500" spc="135" dirty="0">
                <a:solidFill>
                  <a:srgbClr val="005493"/>
                </a:solidFill>
                <a:latin typeface="Calibri"/>
                <a:cs typeface="Calibri"/>
              </a:rPr>
              <a:t>hms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stringr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lubrid</a:t>
            </a:r>
            <a:r>
              <a:rPr sz="4500" spc="5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500" spc="-4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30" dirty="0">
                <a:solidFill>
                  <a:srgbClr val="005493"/>
                </a:solidFill>
                <a:latin typeface="Calibri"/>
                <a:cs typeface="Calibri"/>
              </a:rPr>
              <a:t>forcats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3142" y="5348393"/>
            <a:ext cx="1797050" cy="4894580"/>
          </a:xfrm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4500" spc="95" dirty="0">
                <a:solidFill>
                  <a:srgbClr val="005493"/>
                </a:solidFill>
                <a:latin typeface="Calibri"/>
                <a:cs typeface="Calibri"/>
              </a:rPr>
              <a:t>DBI</a:t>
            </a:r>
            <a:endParaRPr sz="4500">
              <a:latin typeface="Calibri"/>
              <a:cs typeface="Calibri"/>
            </a:endParaRPr>
          </a:p>
          <a:p>
            <a:pPr marL="12700" marR="5080">
              <a:lnSpc>
                <a:spcPct val="142000"/>
              </a:lnSpc>
            </a:pP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haven  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httr  </a:t>
            </a: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jsonli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readxl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31359" y="5840525"/>
            <a:ext cx="2227580" cy="3921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rvest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xml2  </a:t>
            </a:r>
            <a:r>
              <a:rPr sz="4500" spc="90" dirty="0">
                <a:solidFill>
                  <a:srgbClr val="005493"/>
                </a:solidFill>
                <a:latin typeface="Calibri"/>
                <a:cs typeface="Calibri"/>
              </a:rPr>
              <a:t>modelr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tidy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v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</a:t>
            </a:r>
            <a:r>
              <a:rPr sz="4500" spc="-1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se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21"/>
                </a:lnTo>
                <a:lnTo>
                  <a:pt x="0" y="10353021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17"/>
                </a:lnTo>
                <a:lnTo>
                  <a:pt x="0" y="10353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7821" y="363498"/>
            <a:ext cx="5426710" cy="1011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25"/>
              </a:spcBef>
            </a:pPr>
            <a:r>
              <a:rPr sz="245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  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36</a:t>
            </a:fld>
            <a:endParaRPr spc="-5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803" y="720261"/>
            <a:ext cx="53898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10" dirty="0">
                <a:solidFill>
                  <a:srgbClr val="000000"/>
                </a:solidFill>
              </a:rPr>
              <a:t>tidyverse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4165183" y="3076211"/>
            <a:ext cx="135064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5" dirty="0">
                <a:latin typeface="Calibri"/>
                <a:cs typeface="Calibri"/>
              </a:rPr>
              <a:t>An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package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serves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short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cut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installing 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loading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components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tidyverse.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8421" y="3141144"/>
            <a:ext cx="1637030" cy="262255"/>
          </a:xfrm>
          <a:custGeom>
            <a:avLst/>
            <a:gdLst/>
            <a:ahLst/>
            <a:cxnLst/>
            <a:rect l="l" t="t" r="r" b="b"/>
            <a:pathLst>
              <a:path w="1637029" h="262254">
                <a:moveTo>
                  <a:pt x="0" y="261840"/>
                </a:moveTo>
                <a:lnTo>
                  <a:pt x="1636506" y="261840"/>
                </a:lnTo>
                <a:lnTo>
                  <a:pt x="1636506" y="0"/>
                </a:lnTo>
                <a:lnTo>
                  <a:pt x="0" y="0"/>
                </a:lnTo>
                <a:lnTo>
                  <a:pt x="0" y="26184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3992" y="3402984"/>
            <a:ext cx="294640" cy="982344"/>
          </a:xfrm>
          <a:custGeom>
            <a:avLst/>
            <a:gdLst/>
            <a:ahLst/>
            <a:cxnLst/>
            <a:rect l="l" t="t" r="r" b="b"/>
            <a:pathLst>
              <a:path w="294639" h="982345">
                <a:moveTo>
                  <a:pt x="0" y="981904"/>
                </a:moveTo>
                <a:lnTo>
                  <a:pt x="294571" y="981904"/>
                </a:lnTo>
                <a:lnTo>
                  <a:pt x="294571" y="0"/>
                </a:lnTo>
                <a:lnTo>
                  <a:pt x="0" y="0"/>
                </a:lnTo>
                <a:lnTo>
                  <a:pt x="0" y="981904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9599" y="3134959"/>
            <a:ext cx="590550" cy="589280"/>
          </a:xfrm>
          <a:custGeom>
            <a:avLst/>
            <a:gdLst/>
            <a:ahLst/>
            <a:cxnLst/>
            <a:rect l="l" t="t" r="r" b="b"/>
            <a:pathLst>
              <a:path w="590550" h="589279">
                <a:moveTo>
                  <a:pt x="313705" y="0"/>
                </a:moveTo>
                <a:lnTo>
                  <a:pt x="0" y="287457"/>
                </a:lnTo>
                <a:lnTo>
                  <a:pt x="276402" y="589097"/>
                </a:lnTo>
                <a:lnTo>
                  <a:pt x="590107" y="301638"/>
                </a:lnTo>
                <a:lnTo>
                  <a:pt x="313705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7627" y="4384888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0"/>
                </a:lnTo>
                <a:lnTo>
                  <a:pt x="0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485" y="3402984"/>
            <a:ext cx="1637030" cy="1243965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6" y="0"/>
                </a:lnTo>
                <a:lnTo>
                  <a:pt x="1636506" y="1243745"/>
                </a:lnTo>
                <a:lnTo>
                  <a:pt x="0" y="12437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3945" y="3435715"/>
            <a:ext cx="540046" cy="1161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485" y="3435715"/>
            <a:ext cx="540047" cy="1161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7485" y="3402984"/>
            <a:ext cx="1637030" cy="982344"/>
          </a:xfrm>
          <a:custGeom>
            <a:avLst/>
            <a:gdLst/>
            <a:ahLst/>
            <a:cxnLst/>
            <a:rect l="l" t="t" r="r" b="b"/>
            <a:pathLst>
              <a:path w="1637029" h="982345">
                <a:moveTo>
                  <a:pt x="1636506" y="0"/>
                </a:moveTo>
                <a:lnTo>
                  <a:pt x="0" y="0"/>
                </a:lnTo>
                <a:lnTo>
                  <a:pt x="818253" y="981904"/>
                </a:lnTo>
                <a:lnTo>
                  <a:pt x="1636506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7627" y="3173874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261841"/>
                </a:lnTo>
                <a:lnTo>
                  <a:pt x="310936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9350" y="5324911"/>
            <a:ext cx="13647419" cy="1305560"/>
          </a:xfrm>
          <a:custGeom>
            <a:avLst/>
            <a:gdLst/>
            <a:ahLst/>
            <a:cxnLst/>
            <a:rect l="l" t="t" r="r" b="b"/>
            <a:pathLst>
              <a:path w="13647419" h="1305559">
                <a:moveTo>
                  <a:pt x="0" y="0"/>
                </a:moveTo>
                <a:lnTo>
                  <a:pt x="13646986" y="0"/>
                </a:lnTo>
                <a:lnTo>
                  <a:pt x="13646986" y="1305389"/>
                </a:lnTo>
                <a:lnTo>
                  <a:pt x="0" y="13053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9349" y="5324911"/>
            <a:ext cx="13647419" cy="130556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795"/>
              </a:spcBef>
            </a:pP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98844" y="5403298"/>
            <a:ext cx="5905500" cy="5905500"/>
          </a:xfrm>
          <a:custGeom>
            <a:avLst/>
            <a:gdLst/>
            <a:ahLst/>
            <a:cxnLst/>
            <a:rect l="l" t="t" r="r" b="b"/>
            <a:pathLst>
              <a:path w="5905500" h="5905500">
                <a:moveTo>
                  <a:pt x="5905254" y="0"/>
                </a:moveTo>
                <a:lnTo>
                  <a:pt x="0" y="5905258"/>
                </a:lnTo>
                <a:lnTo>
                  <a:pt x="2791283" y="5905258"/>
                </a:lnTo>
                <a:lnTo>
                  <a:pt x="5905254" y="2791285"/>
                </a:lnTo>
                <a:lnTo>
                  <a:pt x="590525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553807" y="8438126"/>
            <a:ext cx="4838229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15"/>
              </a:lnSpc>
            </a:pPr>
            <a:r>
              <a:rPr sz="7900" b="1" spc="-3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9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900" b="1" spc="135" dirty="0">
                <a:solidFill>
                  <a:srgbClr val="FFFFFF"/>
                </a:solidFill>
                <a:latin typeface="Calibri"/>
                <a:cs typeface="Calibri"/>
              </a:rPr>
              <a:t>shortcut!</a:t>
            </a:r>
            <a:endParaRPr sz="79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231654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  <a:p>
            <a:pPr marL="12700">
              <a:spcBef>
                <a:spcPts val="2400"/>
              </a:spcBef>
            </a:pP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Go to the console and type in: 	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install.packages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("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tidyverse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")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3609546" y="7946938"/>
            <a:ext cx="682604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100" dirty="0">
                <a:solidFill>
                  <a:srgbClr val="FFFFFF"/>
                </a:solidFill>
                <a:latin typeface="Calibri"/>
                <a:cs typeface="Calibri"/>
              </a:rPr>
              <a:t>I've</a:t>
            </a:r>
            <a:r>
              <a:rPr sz="47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39</a:t>
            </a:fld>
            <a:endParaRPr spc="-55" dirty="0"/>
          </a:p>
        </p:txBody>
      </p:sp>
      <p:sp>
        <p:nvSpPr>
          <p:cNvPr id="7" name="object 7"/>
          <p:cNvSpPr txBox="1"/>
          <p:nvPr/>
        </p:nvSpPr>
        <p:spPr>
          <a:xfrm rot="18900000">
            <a:off x="14827689" y="9171366"/>
            <a:ext cx="3887007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750" b="1" spc="13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r>
              <a:rPr sz="4750" b="1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1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4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60000">
            <a:off x="17905229" y="7579454"/>
            <a:ext cx="91582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8428327" y="6797240"/>
            <a:ext cx="1433732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8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4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8704" y="3583407"/>
            <a:ext cx="4989830" cy="645795"/>
          </a:xfrm>
          <a:custGeom>
            <a:avLst/>
            <a:gdLst/>
            <a:ahLst/>
            <a:cxnLst/>
            <a:rect l="l" t="t" r="r" b="b"/>
            <a:pathLst>
              <a:path w="4989830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0"/>
                </a:lnTo>
                <a:lnTo>
                  <a:pt x="979950" y="257077"/>
                </a:lnTo>
                <a:lnTo>
                  <a:pt x="1027969" y="242914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5"/>
                </a:lnTo>
                <a:lnTo>
                  <a:pt x="1221591" y="190101"/>
                </a:lnTo>
                <a:lnTo>
                  <a:pt x="1270374" y="177866"/>
                </a:lnTo>
                <a:lnTo>
                  <a:pt x="1319305" y="166021"/>
                </a:lnTo>
                <a:lnTo>
                  <a:pt x="1368382" y="154569"/>
                </a:lnTo>
                <a:lnTo>
                  <a:pt x="1417603" y="143511"/>
                </a:lnTo>
                <a:lnTo>
                  <a:pt x="1466966" y="132848"/>
                </a:lnTo>
                <a:lnTo>
                  <a:pt x="1516468" y="122584"/>
                </a:lnTo>
                <a:lnTo>
                  <a:pt x="1566110" y="112718"/>
                </a:lnTo>
                <a:lnTo>
                  <a:pt x="1615888" y="103254"/>
                </a:lnTo>
                <a:lnTo>
                  <a:pt x="1665800" y="94192"/>
                </a:lnTo>
                <a:lnTo>
                  <a:pt x="1715845" y="85535"/>
                </a:lnTo>
                <a:lnTo>
                  <a:pt x="1766022" y="77285"/>
                </a:lnTo>
                <a:lnTo>
                  <a:pt x="1816327" y="69442"/>
                </a:lnTo>
                <a:lnTo>
                  <a:pt x="1866760" y="62008"/>
                </a:lnTo>
                <a:lnTo>
                  <a:pt x="1917318" y="54987"/>
                </a:lnTo>
                <a:lnTo>
                  <a:pt x="1968000" y="48378"/>
                </a:lnTo>
                <a:lnTo>
                  <a:pt x="2018804" y="42184"/>
                </a:lnTo>
                <a:lnTo>
                  <a:pt x="2069727" y="36407"/>
                </a:lnTo>
                <a:lnTo>
                  <a:pt x="2120769" y="31048"/>
                </a:lnTo>
                <a:lnTo>
                  <a:pt x="2171927" y="26109"/>
                </a:lnTo>
                <a:lnTo>
                  <a:pt x="2223200" y="21592"/>
                </a:lnTo>
                <a:lnTo>
                  <a:pt x="2274585" y="17499"/>
                </a:lnTo>
                <a:lnTo>
                  <a:pt x="2326081" y="13830"/>
                </a:lnTo>
                <a:lnTo>
                  <a:pt x="2377685" y="10589"/>
                </a:lnTo>
                <a:lnTo>
                  <a:pt x="2429397" y="7776"/>
                </a:lnTo>
                <a:lnTo>
                  <a:pt x="2481214" y="5394"/>
                </a:lnTo>
                <a:lnTo>
                  <a:pt x="2533135" y="3444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5"/>
                </a:lnTo>
                <a:lnTo>
                  <a:pt x="2895361" y="1943"/>
                </a:lnTo>
                <a:lnTo>
                  <a:pt x="2946354" y="3430"/>
                </a:lnTo>
                <a:lnTo>
                  <a:pt x="2997249" y="5333"/>
                </a:lnTo>
                <a:lnTo>
                  <a:pt x="3048044" y="7651"/>
                </a:lnTo>
                <a:lnTo>
                  <a:pt x="3098738" y="10383"/>
                </a:lnTo>
                <a:lnTo>
                  <a:pt x="3149329" y="13526"/>
                </a:lnTo>
                <a:lnTo>
                  <a:pt x="3199816" y="17080"/>
                </a:lnTo>
                <a:lnTo>
                  <a:pt x="3250196" y="21041"/>
                </a:lnTo>
                <a:lnTo>
                  <a:pt x="3300468" y="25410"/>
                </a:lnTo>
                <a:lnTo>
                  <a:pt x="3350630" y="30184"/>
                </a:lnTo>
                <a:lnTo>
                  <a:pt x="3400681" y="35361"/>
                </a:lnTo>
                <a:lnTo>
                  <a:pt x="3450618" y="40940"/>
                </a:lnTo>
                <a:lnTo>
                  <a:pt x="3500440" y="46919"/>
                </a:lnTo>
                <a:lnTo>
                  <a:pt x="3550146" y="53296"/>
                </a:lnTo>
                <a:lnTo>
                  <a:pt x="3599733" y="60071"/>
                </a:lnTo>
                <a:lnTo>
                  <a:pt x="3649199" y="67241"/>
                </a:lnTo>
                <a:lnTo>
                  <a:pt x="3698544" y="74804"/>
                </a:lnTo>
                <a:lnTo>
                  <a:pt x="3747765" y="82759"/>
                </a:lnTo>
                <a:lnTo>
                  <a:pt x="3796861" y="91105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4642" y="118719"/>
                </a:lnTo>
                <a:lnTo>
                  <a:pt x="3994475" y="128882"/>
                </a:lnTo>
                <a:lnTo>
                  <a:pt x="4044167" y="139447"/>
                </a:lnTo>
                <a:lnTo>
                  <a:pt x="4093716" y="150412"/>
                </a:lnTo>
                <a:lnTo>
                  <a:pt x="4143120" y="161776"/>
                </a:lnTo>
                <a:lnTo>
                  <a:pt x="4192377" y="173538"/>
                </a:lnTo>
                <a:lnTo>
                  <a:pt x="4241486" y="185695"/>
                </a:lnTo>
                <a:lnTo>
                  <a:pt x="4290444" y="198245"/>
                </a:lnTo>
                <a:lnTo>
                  <a:pt x="4339249" y="211188"/>
                </a:lnTo>
                <a:lnTo>
                  <a:pt x="4387900" y="224521"/>
                </a:lnTo>
                <a:lnTo>
                  <a:pt x="4436395" y="238242"/>
                </a:lnTo>
                <a:lnTo>
                  <a:pt x="4484732" y="252351"/>
                </a:lnTo>
                <a:lnTo>
                  <a:pt x="4532910" y="266845"/>
                </a:lnTo>
                <a:lnTo>
                  <a:pt x="4580925" y="281722"/>
                </a:lnTo>
                <a:lnTo>
                  <a:pt x="4628776" y="296981"/>
                </a:lnTo>
                <a:lnTo>
                  <a:pt x="4676462" y="312621"/>
                </a:lnTo>
                <a:lnTo>
                  <a:pt x="4723981" y="328638"/>
                </a:lnTo>
                <a:lnTo>
                  <a:pt x="4771330" y="345033"/>
                </a:lnTo>
                <a:lnTo>
                  <a:pt x="4818508" y="361802"/>
                </a:lnTo>
                <a:lnTo>
                  <a:pt x="4865513" y="378945"/>
                </a:lnTo>
                <a:lnTo>
                  <a:pt x="4912343" y="396459"/>
                </a:lnTo>
                <a:lnTo>
                  <a:pt x="4989209" y="430177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5011" y="3692268"/>
            <a:ext cx="701675" cy="575945"/>
          </a:xfrm>
          <a:custGeom>
            <a:avLst/>
            <a:gdLst/>
            <a:ahLst/>
            <a:cxnLst/>
            <a:rect l="l" t="t" r="r" b="b"/>
            <a:pathLst>
              <a:path w="701675" h="575945">
                <a:moveTo>
                  <a:pt x="252379" y="0"/>
                </a:moveTo>
                <a:lnTo>
                  <a:pt x="0" y="575332"/>
                </a:lnTo>
                <a:lnTo>
                  <a:pt x="701528" y="540043"/>
                </a:lnTo>
                <a:lnTo>
                  <a:pt x="252379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8704" y="3583407"/>
            <a:ext cx="4979035" cy="645795"/>
          </a:xfrm>
          <a:custGeom>
            <a:avLst/>
            <a:gdLst/>
            <a:ahLst/>
            <a:cxnLst/>
            <a:rect l="l" t="t" r="r" b="b"/>
            <a:pathLst>
              <a:path w="4979034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1"/>
                </a:lnTo>
                <a:lnTo>
                  <a:pt x="979950" y="257078"/>
                </a:lnTo>
                <a:lnTo>
                  <a:pt x="1027969" y="242915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6"/>
                </a:lnTo>
                <a:lnTo>
                  <a:pt x="1221591" y="190102"/>
                </a:lnTo>
                <a:lnTo>
                  <a:pt x="1270374" y="177866"/>
                </a:lnTo>
                <a:lnTo>
                  <a:pt x="1319305" y="166022"/>
                </a:lnTo>
                <a:lnTo>
                  <a:pt x="1368382" y="154570"/>
                </a:lnTo>
                <a:lnTo>
                  <a:pt x="1417603" y="143512"/>
                </a:lnTo>
                <a:lnTo>
                  <a:pt x="1466966" y="132849"/>
                </a:lnTo>
                <a:lnTo>
                  <a:pt x="1516468" y="122585"/>
                </a:lnTo>
                <a:lnTo>
                  <a:pt x="1566110" y="112719"/>
                </a:lnTo>
                <a:lnTo>
                  <a:pt x="1615888" y="103255"/>
                </a:lnTo>
                <a:lnTo>
                  <a:pt x="1665800" y="94194"/>
                </a:lnTo>
                <a:lnTo>
                  <a:pt x="1715845" y="85537"/>
                </a:lnTo>
                <a:lnTo>
                  <a:pt x="1766022" y="77286"/>
                </a:lnTo>
                <a:lnTo>
                  <a:pt x="1816327" y="69443"/>
                </a:lnTo>
                <a:lnTo>
                  <a:pt x="1866760" y="62010"/>
                </a:lnTo>
                <a:lnTo>
                  <a:pt x="1917318" y="54988"/>
                </a:lnTo>
                <a:lnTo>
                  <a:pt x="1968000" y="48379"/>
                </a:lnTo>
                <a:lnTo>
                  <a:pt x="2018804" y="42186"/>
                </a:lnTo>
                <a:lnTo>
                  <a:pt x="2069727" y="36408"/>
                </a:lnTo>
                <a:lnTo>
                  <a:pt x="2120769" y="31049"/>
                </a:lnTo>
                <a:lnTo>
                  <a:pt x="2171927" y="26111"/>
                </a:lnTo>
                <a:lnTo>
                  <a:pt x="2223200" y="21593"/>
                </a:lnTo>
                <a:lnTo>
                  <a:pt x="2274585" y="17500"/>
                </a:lnTo>
                <a:lnTo>
                  <a:pt x="2326081" y="13831"/>
                </a:lnTo>
                <a:lnTo>
                  <a:pt x="2377685" y="10590"/>
                </a:lnTo>
                <a:lnTo>
                  <a:pt x="2429397" y="7777"/>
                </a:lnTo>
                <a:lnTo>
                  <a:pt x="2481214" y="5395"/>
                </a:lnTo>
                <a:lnTo>
                  <a:pt x="2533135" y="3445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4"/>
                </a:lnTo>
                <a:lnTo>
                  <a:pt x="2895361" y="1943"/>
                </a:lnTo>
                <a:lnTo>
                  <a:pt x="2946354" y="3429"/>
                </a:lnTo>
                <a:lnTo>
                  <a:pt x="2997249" y="5332"/>
                </a:lnTo>
                <a:lnTo>
                  <a:pt x="3048044" y="7650"/>
                </a:lnTo>
                <a:lnTo>
                  <a:pt x="3098738" y="10382"/>
                </a:lnTo>
                <a:lnTo>
                  <a:pt x="3149329" y="13525"/>
                </a:lnTo>
                <a:lnTo>
                  <a:pt x="3199816" y="17078"/>
                </a:lnTo>
                <a:lnTo>
                  <a:pt x="3250196" y="21040"/>
                </a:lnTo>
                <a:lnTo>
                  <a:pt x="3300468" y="25408"/>
                </a:lnTo>
                <a:lnTo>
                  <a:pt x="3350630" y="30182"/>
                </a:lnTo>
                <a:lnTo>
                  <a:pt x="3400681" y="35359"/>
                </a:lnTo>
                <a:lnTo>
                  <a:pt x="3450618" y="40938"/>
                </a:lnTo>
                <a:lnTo>
                  <a:pt x="3500440" y="46917"/>
                </a:lnTo>
                <a:lnTo>
                  <a:pt x="3550146" y="53294"/>
                </a:lnTo>
                <a:lnTo>
                  <a:pt x="3599733" y="60069"/>
                </a:lnTo>
                <a:lnTo>
                  <a:pt x="3649199" y="67239"/>
                </a:lnTo>
                <a:lnTo>
                  <a:pt x="3698544" y="74803"/>
                </a:lnTo>
                <a:lnTo>
                  <a:pt x="3747765" y="82758"/>
                </a:lnTo>
                <a:lnTo>
                  <a:pt x="3796861" y="91104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5589" y="118909"/>
                </a:lnTo>
                <a:lnTo>
                  <a:pt x="3996365" y="129277"/>
                </a:lnTo>
                <a:lnTo>
                  <a:pt x="4046993" y="140062"/>
                </a:lnTo>
                <a:lnTo>
                  <a:pt x="4097473" y="151264"/>
                </a:lnTo>
                <a:lnTo>
                  <a:pt x="4147802" y="162879"/>
                </a:lnTo>
                <a:lnTo>
                  <a:pt x="4197979" y="174907"/>
                </a:lnTo>
                <a:lnTo>
                  <a:pt x="4248001" y="187345"/>
                </a:lnTo>
                <a:lnTo>
                  <a:pt x="4297867" y="200191"/>
                </a:lnTo>
                <a:lnTo>
                  <a:pt x="4347574" y="213445"/>
                </a:lnTo>
                <a:lnTo>
                  <a:pt x="4397120" y="227103"/>
                </a:lnTo>
                <a:lnTo>
                  <a:pt x="4446504" y="241164"/>
                </a:lnTo>
                <a:lnTo>
                  <a:pt x="4495724" y="255627"/>
                </a:lnTo>
                <a:lnTo>
                  <a:pt x="4544777" y="270489"/>
                </a:lnTo>
                <a:lnTo>
                  <a:pt x="4593661" y="285749"/>
                </a:lnTo>
                <a:lnTo>
                  <a:pt x="4642375" y="301404"/>
                </a:lnTo>
                <a:lnTo>
                  <a:pt x="4690917" y="317454"/>
                </a:lnTo>
                <a:lnTo>
                  <a:pt x="4739284" y="333896"/>
                </a:lnTo>
                <a:lnTo>
                  <a:pt x="4787475" y="350728"/>
                </a:lnTo>
                <a:lnTo>
                  <a:pt x="4835488" y="367949"/>
                </a:lnTo>
                <a:lnTo>
                  <a:pt x="4883320" y="385556"/>
                </a:lnTo>
                <a:lnTo>
                  <a:pt x="4930970" y="403549"/>
                </a:lnTo>
                <a:lnTo>
                  <a:pt x="4978435" y="421925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0662" y="5751272"/>
            <a:ext cx="1425575" cy="3331210"/>
          </a:xfrm>
          <a:custGeom>
            <a:avLst/>
            <a:gdLst/>
            <a:ahLst/>
            <a:cxnLst/>
            <a:rect l="l" t="t" r="r" b="b"/>
            <a:pathLst>
              <a:path w="1425575" h="3331209">
                <a:moveTo>
                  <a:pt x="0" y="3330819"/>
                </a:moveTo>
                <a:lnTo>
                  <a:pt x="5656" y="3278817"/>
                </a:lnTo>
                <a:lnTo>
                  <a:pt x="11737" y="3226956"/>
                </a:lnTo>
                <a:lnTo>
                  <a:pt x="18241" y="3175237"/>
                </a:lnTo>
                <a:lnTo>
                  <a:pt x="25165" y="3123663"/>
                </a:lnTo>
                <a:lnTo>
                  <a:pt x="32509" y="3072233"/>
                </a:lnTo>
                <a:lnTo>
                  <a:pt x="40269" y="3020951"/>
                </a:lnTo>
                <a:lnTo>
                  <a:pt x="48445" y="2969818"/>
                </a:lnTo>
                <a:lnTo>
                  <a:pt x="57034" y="2918835"/>
                </a:lnTo>
                <a:lnTo>
                  <a:pt x="66035" y="2868005"/>
                </a:lnTo>
                <a:lnTo>
                  <a:pt x="75446" y="2817328"/>
                </a:lnTo>
                <a:lnTo>
                  <a:pt x="85264" y="2766807"/>
                </a:lnTo>
                <a:lnTo>
                  <a:pt x="95489" y="2716444"/>
                </a:lnTo>
                <a:lnTo>
                  <a:pt x="106117" y="2666239"/>
                </a:lnTo>
                <a:lnTo>
                  <a:pt x="117148" y="2616194"/>
                </a:lnTo>
                <a:lnTo>
                  <a:pt x="128580" y="2566312"/>
                </a:lnTo>
                <a:lnTo>
                  <a:pt x="140410" y="2516593"/>
                </a:lnTo>
                <a:lnTo>
                  <a:pt x="152637" y="2467040"/>
                </a:lnTo>
                <a:lnTo>
                  <a:pt x="165259" y="2417654"/>
                </a:lnTo>
                <a:lnTo>
                  <a:pt x="178274" y="2368437"/>
                </a:lnTo>
                <a:lnTo>
                  <a:pt x="191681" y="2319391"/>
                </a:lnTo>
                <a:lnTo>
                  <a:pt x="205476" y="2270516"/>
                </a:lnTo>
                <a:lnTo>
                  <a:pt x="219660" y="2221816"/>
                </a:lnTo>
                <a:lnTo>
                  <a:pt x="234229" y="2173290"/>
                </a:lnTo>
                <a:lnTo>
                  <a:pt x="249182" y="2124942"/>
                </a:lnTo>
                <a:lnTo>
                  <a:pt x="264517" y="2076773"/>
                </a:lnTo>
                <a:lnTo>
                  <a:pt x="280233" y="2028784"/>
                </a:lnTo>
                <a:lnTo>
                  <a:pt x="296327" y="1980977"/>
                </a:lnTo>
                <a:lnTo>
                  <a:pt x="312797" y="1933354"/>
                </a:lnTo>
                <a:lnTo>
                  <a:pt x="329642" y="1885916"/>
                </a:lnTo>
                <a:lnTo>
                  <a:pt x="346860" y="1838666"/>
                </a:lnTo>
                <a:lnTo>
                  <a:pt x="364449" y="1791604"/>
                </a:lnTo>
                <a:lnTo>
                  <a:pt x="382407" y="1744732"/>
                </a:lnTo>
                <a:lnTo>
                  <a:pt x="400732" y="1698053"/>
                </a:lnTo>
                <a:lnTo>
                  <a:pt x="419423" y="1651567"/>
                </a:lnTo>
                <a:lnTo>
                  <a:pt x="438477" y="1605277"/>
                </a:lnTo>
                <a:lnTo>
                  <a:pt x="457893" y="1559183"/>
                </a:lnTo>
                <a:lnTo>
                  <a:pt x="477669" y="1513288"/>
                </a:lnTo>
                <a:lnTo>
                  <a:pt x="497803" y="1467594"/>
                </a:lnTo>
                <a:lnTo>
                  <a:pt x="518294" y="1422102"/>
                </a:lnTo>
                <a:lnTo>
                  <a:pt x="539139" y="1376813"/>
                </a:lnTo>
                <a:lnTo>
                  <a:pt x="560336" y="1331729"/>
                </a:lnTo>
                <a:lnTo>
                  <a:pt x="581884" y="1286853"/>
                </a:lnTo>
                <a:lnTo>
                  <a:pt x="603781" y="1242185"/>
                </a:lnTo>
                <a:lnTo>
                  <a:pt x="626025" y="1197728"/>
                </a:lnTo>
                <a:lnTo>
                  <a:pt x="648614" y="1153482"/>
                </a:lnTo>
                <a:lnTo>
                  <a:pt x="672073" y="1108450"/>
                </a:lnTo>
                <a:lnTo>
                  <a:pt x="695889" y="1063643"/>
                </a:lnTo>
                <a:lnTo>
                  <a:pt x="720061" y="1019063"/>
                </a:lnTo>
                <a:lnTo>
                  <a:pt x="744586" y="974711"/>
                </a:lnTo>
                <a:lnTo>
                  <a:pt x="769462" y="930591"/>
                </a:lnTo>
                <a:lnTo>
                  <a:pt x="794688" y="886702"/>
                </a:lnTo>
                <a:lnTo>
                  <a:pt x="820262" y="843048"/>
                </a:lnTo>
                <a:lnTo>
                  <a:pt x="846181" y="799630"/>
                </a:lnTo>
                <a:lnTo>
                  <a:pt x="872445" y="756450"/>
                </a:lnTo>
                <a:lnTo>
                  <a:pt x="899050" y="713510"/>
                </a:lnTo>
                <a:lnTo>
                  <a:pt x="925995" y="670811"/>
                </a:lnTo>
                <a:lnTo>
                  <a:pt x="953278" y="628356"/>
                </a:lnTo>
                <a:lnTo>
                  <a:pt x="980897" y="586146"/>
                </a:lnTo>
                <a:lnTo>
                  <a:pt x="1008850" y="544183"/>
                </a:lnTo>
                <a:lnTo>
                  <a:pt x="1037135" y="502468"/>
                </a:lnTo>
                <a:lnTo>
                  <a:pt x="1065751" y="461005"/>
                </a:lnTo>
                <a:lnTo>
                  <a:pt x="1094695" y="419794"/>
                </a:lnTo>
                <a:lnTo>
                  <a:pt x="1123965" y="378837"/>
                </a:lnTo>
                <a:lnTo>
                  <a:pt x="1153560" y="338137"/>
                </a:lnTo>
                <a:lnTo>
                  <a:pt x="1183477" y="297694"/>
                </a:lnTo>
                <a:lnTo>
                  <a:pt x="1213715" y="257512"/>
                </a:lnTo>
                <a:lnTo>
                  <a:pt x="1244272" y="217591"/>
                </a:lnTo>
                <a:lnTo>
                  <a:pt x="1274895" y="178252"/>
                </a:lnTo>
                <a:lnTo>
                  <a:pt x="1305828" y="139174"/>
                </a:lnTo>
                <a:lnTo>
                  <a:pt x="1337069" y="100358"/>
                </a:lnTo>
                <a:lnTo>
                  <a:pt x="1368615" y="61808"/>
                </a:lnTo>
                <a:lnTo>
                  <a:pt x="1425172" y="0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7536" y="5349573"/>
            <a:ext cx="655955" cy="675640"/>
          </a:xfrm>
          <a:custGeom>
            <a:avLst/>
            <a:gdLst/>
            <a:ahLst/>
            <a:cxnLst/>
            <a:rect l="l" t="t" r="r" b="b"/>
            <a:pathLst>
              <a:path w="655954" h="675639">
                <a:moveTo>
                  <a:pt x="655861" y="0"/>
                </a:moveTo>
                <a:lnTo>
                  <a:pt x="0" y="251443"/>
                </a:lnTo>
                <a:lnTo>
                  <a:pt x="463500" y="675555"/>
                </a:lnTo>
                <a:lnTo>
                  <a:pt x="655861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0662" y="5547526"/>
            <a:ext cx="1601470" cy="3535045"/>
          </a:xfrm>
          <a:custGeom>
            <a:avLst/>
            <a:gdLst/>
            <a:ahLst/>
            <a:cxnLst/>
            <a:rect l="l" t="t" r="r" b="b"/>
            <a:pathLst>
              <a:path w="1601470" h="3535045">
                <a:moveTo>
                  <a:pt x="0" y="3534565"/>
                </a:moveTo>
                <a:lnTo>
                  <a:pt x="5656" y="3482563"/>
                </a:lnTo>
                <a:lnTo>
                  <a:pt x="11737" y="3430702"/>
                </a:lnTo>
                <a:lnTo>
                  <a:pt x="18241" y="3378984"/>
                </a:lnTo>
                <a:lnTo>
                  <a:pt x="25165" y="3327409"/>
                </a:lnTo>
                <a:lnTo>
                  <a:pt x="32509" y="3275979"/>
                </a:lnTo>
                <a:lnTo>
                  <a:pt x="40269" y="3224697"/>
                </a:lnTo>
                <a:lnTo>
                  <a:pt x="48445" y="3173564"/>
                </a:lnTo>
                <a:lnTo>
                  <a:pt x="57034" y="3122581"/>
                </a:lnTo>
                <a:lnTo>
                  <a:pt x="66035" y="3071751"/>
                </a:lnTo>
                <a:lnTo>
                  <a:pt x="75445" y="3021074"/>
                </a:lnTo>
                <a:lnTo>
                  <a:pt x="85264" y="2970553"/>
                </a:lnTo>
                <a:lnTo>
                  <a:pt x="95488" y="2920189"/>
                </a:lnTo>
                <a:lnTo>
                  <a:pt x="106117" y="2869984"/>
                </a:lnTo>
                <a:lnTo>
                  <a:pt x="117148" y="2819940"/>
                </a:lnTo>
                <a:lnTo>
                  <a:pt x="128580" y="2770058"/>
                </a:lnTo>
                <a:lnTo>
                  <a:pt x="140410" y="2720339"/>
                </a:lnTo>
                <a:lnTo>
                  <a:pt x="152637" y="2670786"/>
                </a:lnTo>
                <a:lnTo>
                  <a:pt x="165259" y="2621400"/>
                </a:lnTo>
                <a:lnTo>
                  <a:pt x="178274" y="2572183"/>
                </a:lnTo>
                <a:lnTo>
                  <a:pt x="191680" y="2523137"/>
                </a:lnTo>
                <a:lnTo>
                  <a:pt x="205476" y="2474262"/>
                </a:lnTo>
                <a:lnTo>
                  <a:pt x="219660" y="2425562"/>
                </a:lnTo>
                <a:lnTo>
                  <a:pt x="234229" y="2377036"/>
                </a:lnTo>
                <a:lnTo>
                  <a:pt x="249182" y="2328688"/>
                </a:lnTo>
                <a:lnTo>
                  <a:pt x="264517" y="2280519"/>
                </a:lnTo>
                <a:lnTo>
                  <a:pt x="280232" y="2232530"/>
                </a:lnTo>
                <a:lnTo>
                  <a:pt x="296326" y="2184723"/>
                </a:lnTo>
                <a:lnTo>
                  <a:pt x="312796" y="2137100"/>
                </a:lnTo>
                <a:lnTo>
                  <a:pt x="329641" y="2089663"/>
                </a:lnTo>
                <a:lnTo>
                  <a:pt x="346859" y="2042412"/>
                </a:lnTo>
                <a:lnTo>
                  <a:pt x="364448" y="1995350"/>
                </a:lnTo>
                <a:lnTo>
                  <a:pt x="382406" y="1948478"/>
                </a:lnTo>
                <a:lnTo>
                  <a:pt x="400732" y="1901799"/>
                </a:lnTo>
                <a:lnTo>
                  <a:pt x="419422" y="1855313"/>
                </a:lnTo>
                <a:lnTo>
                  <a:pt x="438477" y="1809023"/>
                </a:lnTo>
                <a:lnTo>
                  <a:pt x="457893" y="1762929"/>
                </a:lnTo>
                <a:lnTo>
                  <a:pt x="477669" y="1717035"/>
                </a:lnTo>
                <a:lnTo>
                  <a:pt x="497803" y="1671340"/>
                </a:lnTo>
                <a:lnTo>
                  <a:pt x="518294" y="1625848"/>
                </a:lnTo>
                <a:lnTo>
                  <a:pt x="539139" y="1580559"/>
                </a:lnTo>
                <a:lnTo>
                  <a:pt x="560336" y="1535476"/>
                </a:lnTo>
                <a:lnTo>
                  <a:pt x="581884" y="1490599"/>
                </a:lnTo>
                <a:lnTo>
                  <a:pt x="603781" y="1445931"/>
                </a:lnTo>
                <a:lnTo>
                  <a:pt x="626025" y="1401474"/>
                </a:lnTo>
                <a:lnTo>
                  <a:pt x="648614" y="1357228"/>
                </a:lnTo>
                <a:lnTo>
                  <a:pt x="672073" y="1312196"/>
                </a:lnTo>
                <a:lnTo>
                  <a:pt x="695889" y="1267389"/>
                </a:lnTo>
                <a:lnTo>
                  <a:pt x="720061" y="1222809"/>
                </a:lnTo>
                <a:lnTo>
                  <a:pt x="744586" y="1178458"/>
                </a:lnTo>
                <a:lnTo>
                  <a:pt x="769462" y="1134337"/>
                </a:lnTo>
                <a:lnTo>
                  <a:pt x="794688" y="1090449"/>
                </a:lnTo>
                <a:lnTo>
                  <a:pt x="820262" y="1046795"/>
                </a:lnTo>
                <a:lnTo>
                  <a:pt x="846182" y="1003377"/>
                </a:lnTo>
                <a:lnTo>
                  <a:pt x="872445" y="960197"/>
                </a:lnTo>
                <a:lnTo>
                  <a:pt x="899050" y="917257"/>
                </a:lnTo>
                <a:lnTo>
                  <a:pt x="925995" y="874558"/>
                </a:lnTo>
                <a:lnTo>
                  <a:pt x="953278" y="832102"/>
                </a:lnTo>
                <a:lnTo>
                  <a:pt x="980897" y="789892"/>
                </a:lnTo>
                <a:lnTo>
                  <a:pt x="1008850" y="747929"/>
                </a:lnTo>
                <a:lnTo>
                  <a:pt x="1037136" y="706215"/>
                </a:lnTo>
                <a:lnTo>
                  <a:pt x="1065751" y="664751"/>
                </a:lnTo>
                <a:lnTo>
                  <a:pt x="1094695" y="623540"/>
                </a:lnTo>
                <a:lnTo>
                  <a:pt x="1123966" y="582584"/>
                </a:lnTo>
                <a:lnTo>
                  <a:pt x="1153560" y="541883"/>
                </a:lnTo>
                <a:lnTo>
                  <a:pt x="1183477" y="501441"/>
                </a:lnTo>
                <a:lnTo>
                  <a:pt x="1213715" y="461258"/>
                </a:lnTo>
                <a:lnTo>
                  <a:pt x="1244272" y="421337"/>
                </a:lnTo>
                <a:lnTo>
                  <a:pt x="1275145" y="381680"/>
                </a:lnTo>
                <a:lnTo>
                  <a:pt x="1306333" y="342288"/>
                </a:lnTo>
                <a:lnTo>
                  <a:pt x="1337834" y="303163"/>
                </a:lnTo>
                <a:lnTo>
                  <a:pt x="1369645" y="264307"/>
                </a:lnTo>
                <a:lnTo>
                  <a:pt x="1401766" y="225721"/>
                </a:lnTo>
                <a:lnTo>
                  <a:pt x="1434193" y="187409"/>
                </a:lnTo>
                <a:lnTo>
                  <a:pt x="1466926" y="149371"/>
                </a:lnTo>
                <a:lnTo>
                  <a:pt x="1499962" y="111609"/>
                </a:lnTo>
                <a:lnTo>
                  <a:pt x="1533299" y="74125"/>
                </a:lnTo>
                <a:lnTo>
                  <a:pt x="1566936" y="36921"/>
                </a:lnTo>
                <a:lnTo>
                  <a:pt x="1600870" y="0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26154" y="8929436"/>
            <a:ext cx="471233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8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9086" y="4301304"/>
            <a:ext cx="449072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9066" y="4301304"/>
            <a:ext cx="18186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9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49446" y="542256"/>
            <a:ext cx="97974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80" dirty="0">
                <a:solidFill>
                  <a:srgbClr val="000000"/>
                </a:solidFill>
              </a:rPr>
              <a:t>(Experimental)</a:t>
            </a:r>
            <a:r>
              <a:rPr sz="8000" spc="-270" dirty="0">
                <a:solidFill>
                  <a:srgbClr val="000000"/>
                </a:solidFill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21300000">
            <a:off x="1074740" y="3684059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61588" y="8898023"/>
            <a:ext cx="43230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4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9942" y="4900819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33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9446" y="3306570"/>
            <a:ext cx="981456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7900" b="1" spc="-355" dirty="0">
                <a:latin typeface="Trebuchet MS"/>
                <a:cs typeface="Trebuchet MS"/>
              </a:rPr>
              <a:t>1	2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134691"/>
            <a:ext cx="4793615" cy="15513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45"/>
              </a:spcBef>
            </a:pPr>
            <a:r>
              <a:rPr sz="4100" spc="120" dirty="0">
                <a:latin typeface="Calibri"/>
                <a:cs typeface="Calibri"/>
              </a:rPr>
              <a:t>Loads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package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65" dirty="0">
                <a:solidFill>
                  <a:srgbClr val="78AAD6"/>
                </a:solidFill>
                <a:latin typeface="Calibri"/>
                <a:cs typeface="Calibri"/>
              </a:rPr>
              <a:t>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55" dirty="0">
                <a:solidFill>
                  <a:srgbClr val="78AAD6"/>
                </a:solidFill>
                <a:latin typeface="Calibri"/>
                <a:cs typeface="Calibri"/>
              </a:rPr>
              <a:t>Session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 dirty="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install.packages("stringr")  install.packages("forcats")  </a:t>
            </a:r>
            <a:r>
              <a:rPr sz="1900" spc="5" dirty="0">
                <a:solidFill>
                  <a:srgbClr val="A6AAA9"/>
                </a:solidFill>
                <a:latin typeface="Courier New"/>
                <a:cs typeface="Courier New"/>
              </a:rPr>
              <a:t>install.packages("lubridate")  install.packages("hms")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9942" y="477765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6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6079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9942" y="2713500"/>
            <a:ext cx="7688580" cy="8115934"/>
          </a:xfrm>
          <a:custGeom>
            <a:avLst/>
            <a:gdLst/>
            <a:ahLst/>
            <a:cxnLst/>
            <a:rect l="l" t="t" r="r" b="b"/>
            <a:pathLst>
              <a:path w="7688580" h="8115934">
                <a:moveTo>
                  <a:pt x="0" y="0"/>
                </a:moveTo>
                <a:lnTo>
                  <a:pt x="7688415" y="0"/>
                </a:lnTo>
                <a:lnTo>
                  <a:pt x="7688415" y="8115439"/>
                </a:lnTo>
                <a:lnTo>
                  <a:pt x="0" y="811543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29942" y="2713500"/>
            <a:ext cx="7688580" cy="8115934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47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library("ggplot2")</a:t>
            </a:r>
            <a:endParaRPr sz="1900">
              <a:latin typeface="Courier New"/>
              <a:cs typeface="Courier New"/>
            </a:endParaRPr>
          </a:p>
          <a:p>
            <a:pPr marL="205740">
              <a:lnSpc>
                <a:spcPct val="100000"/>
              </a:lnSpc>
              <a:spcBef>
                <a:spcPts val="1019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library("dplyr")</a:t>
            </a:r>
            <a:endParaRPr sz="1900">
              <a:latin typeface="Courier New"/>
              <a:cs typeface="Courier New"/>
            </a:endParaRPr>
          </a:p>
          <a:p>
            <a:pPr marL="205740" marR="4852035">
              <a:lnSpc>
                <a:spcPct val="144600"/>
              </a:lnSpc>
              <a:spcBef>
                <a:spcPts val="8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library("tidyr")  library("readr")  library("purrr")  library("tibble")  library("stringr")  library("forcats")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9848" y="2348085"/>
            <a:ext cx="3590925" cy="1013460"/>
          </a:xfrm>
          <a:custGeom>
            <a:avLst/>
            <a:gdLst/>
            <a:ahLst/>
            <a:cxnLst/>
            <a:rect l="l" t="t" r="r" b="b"/>
            <a:pathLst>
              <a:path w="3590925" h="1013460">
                <a:moveTo>
                  <a:pt x="3065184" y="148370"/>
                </a:moveTo>
                <a:lnTo>
                  <a:pt x="3123579" y="165629"/>
                </a:lnTo>
                <a:lnTo>
                  <a:pt x="3178538" y="183455"/>
                </a:lnTo>
                <a:lnTo>
                  <a:pt x="3230062" y="201815"/>
                </a:lnTo>
                <a:lnTo>
                  <a:pt x="3278151" y="220674"/>
                </a:lnTo>
                <a:lnTo>
                  <a:pt x="3322806" y="239997"/>
                </a:lnTo>
                <a:lnTo>
                  <a:pt x="3364025" y="259751"/>
                </a:lnTo>
                <a:lnTo>
                  <a:pt x="3401809" y="279900"/>
                </a:lnTo>
                <a:lnTo>
                  <a:pt x="3436159" y="300411"/>
                </a:lnTo>
                <a:lnTo>
                  <a:pt x="3494553" y="342379"/>
                </a:lnTo>
                <a:lnTo>
                  <a:pt x="3539207" y="385380"/>
                </a:lnTo>
                <a:lnTo>
                  <a:pt x="3570122" y="429137"/>
                </a:lnTo>
                <a:lnTo>
                  <a:pt x="3587297" y="473376"/>
                </a:lnTo>
                <a:lnTo>
                  <a:pt x="3590731" y="495591"/>
                </a:lnTo>
                <a:lnTo>
                  <a:pt x="3590731" y="517822"/>
                </a:lnTo>
                <a:lnTo>
                  <a:pt x="3580427" y="562199"/>
                </a:lnTo>
                <a:lnTo>
                  <a:pt x="3556382" y="606232"/>
                </a:lnTo>
                <a:lnTo>
                  <a:pt x="3518597" y="649645"/>
                </a:lnTo>
                <a:lnTo>
                  <a:pt x="3467073" y="692164"/>
                </a:lnTo>
                <a:lnTo>
                  <a:pt x="3401809" y="733512"/>
                </a:lnTo>
                <a:lnTo>
                  <a:pt x="3364025" y="753662"/>
                </a:lnTo>
                <a:lnTo>
                  <a:pt x="3322805" y="773415"/>
                </a:lnTo>
                <a:lnTo>
                  <a:pt x="3278151" y="792739"/>
                </a:lnTo>
                <a:lnTo>
                  <a:pt x="3230062" y="811597"/>
                </a:lnTo>
                <a:lnTo>
                  <a:pt x="3178537" y="829957"/>
                </a:lnTo>
                <a:lnTo>
                  <a:pt x="3123578" y="847783"/>
                </a:lnTo>
                <a:lnTo>
                  <a:pt x="3065184" y="865042"/>
                </a:lnTo>
                <a:lnTo>
                  <a:pt x="3023435" y="876455"/>
                </a:lnTo>
                <a:lnTo>
                  <a:pt x="2980720" y="887412"/>
                </a:lnTo>
                <a:lnTo>
                  <a:pt x="2937079" y="897912"/>
                </a:lnTo>
                <a:lnTo>
                  <a:pt x="2892551" y="907955"/>
                </a:lnTo>
                <a:lnTo>
                  <a:pt x="2847176" y="917542"/>
                </a:lnTo>
                <a:lnTo>
                  <a:pt x="2800992" y="926673"/>
                </a:lnTo>
                <a:lnTo>
                  <a:pt x="2754040" y="935347"/>
                </a:lnTo>
                <a:lnTo>
                  <a:pt x="2706359" y="943564"/>
                </a:lnTo>
                <a:lnTo>
                  <a:pt x="2657987" y="951325"/>
                </a:lnTo>
                <a:lnTo>
                  <a:pt x="2608966" y="958630"/>
                </a:lnTo>
                <a:lnTo>
                  <a:pt x="2559333" y="965478"/>
                </a:lnTo>
                <a:lnTo>
                  <a:pt x="2509129" y="971869"/>
                </a:lnTo>
                <a:lnTo>
                  <a:pt x="2458393" y="977804"/>
                </a:lnTo>
                <a:lnTo>
                  <a:pt x="2407164" y="983282"/>
                </a:lnTo>
                <a:lnTo>
                  <a:pt x="2355481" y="988304"/>
                </a:lnTo>
                <a:lnTo>
                  <a:pt x="2303385" y="992869"/>
                </a:lnTo>
                <a:lnTo>
                  <a:pt x="2250915" y="996978"/>
                </a:lnTo>
                <a:lnTo>
                  <a:pt x="2198109" y="1000630"/>
                </a:lnTo>
                <a:lnTo>
                  <a:pt x="2145008" y="1003826"/>
                </a:lnTo>
                <a:lnTo>
                  <a:pt x="2091650" y="1006565"/>
                </a:lnTo>
                <a:lnTo>
                  <a:pt x="2038076" y="1008848"/>
                </a:lnTo>
                <a:lnTo>
                  <a:pt x="1984324" y="1010674"/>
                </a:lnTo>
                <a:lnTo>
                  <a:pt x="1930434" y="1012043"/>
                </a:lnTo>
                <a:lnTo>
                  <a:pt x="1876446" y="1012956"/>
                </a:lnTo>
                <a:lnTo>
                  <a:pt x="1822399" y="1013413"/>
                </a:lnTo>
                <a:lnTo>
                  <a:pt x="1768332" y="1013413"/>
                </a:lnTo>
                <a:lnTo>
                  <a:pt x="1714284" y="1012956"/>
                </a:lnTo>
                <a:lnTo>
                  <a:pt x="1660296" y="1012043"/>
                </a:lnTo>
                <a:lnTo>
                  <a:pt x="1606406" y="1010674"/>
                </a:lnTo>
                <a:lnTo>
                  <a:pt x="1552655" y="1008848"/>
                </a:lnTo>
                <a:lnTo>
                  <a:pt x="1499080" y="1006565"/>
                </a:lnTo>
                <a:lnTo>
                  <a:pt x="1445723" y="1003826"/>
                </a:lnTo>
                <a:lnTo>
                  <a:pt x="1392621" y="1000630"/>
                </a:lnTo>
                <a:lnTo>
                  <a:pt x="1339816" y="996978"/>
                </a:lnTo>
                <a:lnTo>
                  <a:pt x="1287345" y="992869"/>
                </a:lnTo>
                <a:lnTo>
                  <a:pt x="1235249" y="988304"/>
                </a:lnTo>
                <a:lnTo>
                  <a:pt x="1183567" y="983282"/>
                </a:lnTo>
                <a:lnTo>
                  <a:pt x="1132338" y="977804"/>
                </a:lnTo>
                <a:lnTo>
                  <a:pt x="1081601" y="971869"/>
                </a:lnTo>
                <a:lnTo>
                  <a:pt x="1031397" y="965478"/>
                </a:lnTo>
                <a:lnTo>
                  <a:pt x="981765" y="958630"/>
                </a:lnTo>
                <a:lnTo>
                  <a:pt x="932743" y="951326"/>
                </a:lnTo>
                <a:lnTo>
                  <a:pt x="884372" y="943565"/>
                </a:lnTo>
                <a:lnTo>
                  <a:pt x="836690" y="935347"/>
                </a:lnTo>
                <a:lnTo>
                  <a:pt x="789738" y="926673"/>
                </a:lnTo>
                <a:lnTo>
                  <a:pt x="743555" y="917543"/>
                </a:lnTo>
                <a:lnTo>
                  <a:pt x="698179" y="907956"/>
                </a:lnTo>
                <a:lnTo>
                  <a:pt x="653651" y="897912"/>
                </a:lnTo>
                <a:lnTo>
                  <a:pt x="610010" y="887412"/>
                </a:lnTo>
                <a:lnTo>
                  <a:pt x="567295" y="876456"/>
                </a:lnTo>
                <a:lnTo>
                  <a:pt x="525546" y="865043"/>
                </a:lnTo>
                <a:lnTo>
                  <a:pt x="467152" y="847784"/>
                </a:lnTo>
                <a:lnTo>
                  <a:pt x="412193" y="829958"/>
                </a:lnTo>
                <a:lnTo>
                  <a:pt x="360669" y="811598"/>
                </a:lnTo>
                <a:lnTo>
                  <a:pt x="312580" y="792739"/>
                </a:lnTo>
                <a:lnTo>
                  <a:pt x="267925" y="773416"/>
                </a:lnTo>
                <a:lnTo>
                  <a:pt x="226706" y="753662"/>
                </a:lnTo>
                <a:lnTo>
                  <a:pt x="188922" y="733513"/>
                </a:lnTo>
                <a:lnTo>
                  <a:pt x="154572" y="713002"/>
                </a:lnTo>
                <a:lnTo>
                  <a:pt x="96178" y="671034"/>
                </a:lnTo>
                <a:lnTo>
                  <a:pt x="51524" y="628033"/>
                </a:lnTo>
                <a:lnTo>
                  <a:pt x="20609" y="584276"/>
                </a:lnTo>
                <a:lnTo>
                  <a:pt x="3434" y="540037"/>
                </a:lnTo>
                <a:lnTo>
                  <a:pt x="0" y="517822"/>
                </a:lnTo>
                <a:lnTo>
                  <a:pt x="0" y="495591"/>
                </a:lnTo>
                <a:lnTo>
                  <a:pt x="10304" y="451214"/>
                </a:lnTo>
                <a:lnTo>
                  <a:pt x="34349" y="407181"/>
                </a:lnTo>
                <a:lnTo>
                  <a:pt x="72133" y="363768"/>
                </a:lnTo>
                <a:lnTo>
                  <a:pt x="123658" y="321249"/>
                </a:lnTo>
                <a:lnTo>
                  <a:pt x="188922" y="279901"/>
                </a:lnTo>
                <a:lnTo>
                  <a:pt x="226706" y="259751"/>
                </a:lnTo>
                <a:lnTo>
                  <a:pt x="267925" y="239998"/>
                </a:lnTo>
                <a:lnTo>
                  <a:pt x="312580" y="220674"/>
                </a:lnTo>
                <a:lnTo>
                  <a:pt x="360669" y="201815"/>
                </a:lnTo>
                <a:lnTo>
                  <a:pt x="412193" y="183455"/>
                </a:lnTo>
                <a:lnTo>
                  <a:pt x="467152" y="165629"/>
                </a:lnTo>
                <a:lnTo>
                  <a:pt x="525546" y="148370"/>
                </a:lnTo>
                <a:lnTo>
                  <a:pt x="567296" y="136957"/>
                </a:lnTo>
                <a:lnTo>
                  <a:pt x="610010" y="126001"/>
                </a:lnTo>
                <a:lnTo>
                  <a:pt x="653651" y="115501"/>
                </a:lnTo>
                <a:lnTo>
                  <a:pt x="698179" y="105457"/>
                </a:lnTo>
                <a:lnTo>
                  <a:pt x="743555" y="95870"/>
                </a:lnTo>
                <a:lnTo>
                  <a:pt x="789738" y="86739"/>
                </a:lnTo>
                <a:lnTo>
                  <a:pt x="836691" y="78066"/>
                </a:lnTo>
                <a:lnTo>
                  <a:pt x="884372" y="69848"/>
                </a:lnTo>
                <a:lnTo>
                  <a:pt x="932743" y="62087"/>
                </a:lnTo>
                <a:lnTo>
                  <a:pt x="981765" y="54783"/>
                </a:lnTo>
                <a:lnTo>
                  <a:pt x="1031397" y="47935"/>
                </a:lnTo>
                <a:lnTo>
                  <a:pt x="1081601" y="41543"/>
                </a:lnTo>
                <a:lnTo>
                  <a:pt x="1132338" y="35609"/>
                </a:lnTo>
                <a:lnTo>
                  <a:pt x="1183567" y="30130"/>
                </a:lnTo>
                <a:lnTo>
                  <a:pt x="1235249" y="25108"/>
                </a:lnTo>
                <a:lnTo>
                  <a:pt x="1287345" y="20543"/>
                </a:lnTo>
                <a:lnTo>
                  <a:pt x="1339816" y="16434"/>
                </a:lnTo>
                <a:lnTo>
                  <a:pt x="1392622" y="12782"/>
                </a:lnTo>
                <a:lnTo>
                  <a:pt x="1445723" y="9587"/>
                </a:lnTo>
                <a:lnTo>
                  <a:pt x="1499081" y="6847"/>
                </a:lnTo>
                <a:lnTo>
                  <a:pt x="1552655" y="4565"/>
                </a:lnTo>
                <a:lnTo>
                  <a:pt x="1606407" y="2739"/>
                </a:lnTo>
                <a:lnTo>
                  <a:pt x="1660296" y="1369"/>
                </a:lnTo>
                <a:lnTo>
                  <a:pt x="1714285" y="456"/>
                </a:lnTo>
                <a:lnTo>
                  <a:pt x="1768332" y="0"/>
                </a:lnTo>
                <a:lnTo>
                  <a:pt x="1822399" y="0"/>
                </a:lnTo>
                <a:lnTo>
                  <a:pt x="1876446" y="456"/>
                </a:lnTo>
                <a:lnTo>
                  <a:pt x="1930435" y="1369"/>
                </a:lnTo>
                <a:lnTo>
                  <a:pt x="1984324" y="2739"/>
                </a:lnTo>
                <a:lnTo>
                  <a:pt x="2038076" y="4565"/>
                </a:lnTo>
                <a:lnTo>
                  <a:pt x="2091650" y="6847"/>
                </a:lnTo>
                <a:lnTo>
                  <a:pt x="2145008" y="9586"/>
                </a:lnTo>
                <a:lnTo>
                  <a:pt x="2198109" y="12782"/>
                </a:lnTo>
                <a:lnTo>
                  <a:pt x="2250915" y="16434"/>
                </a:lnTo>
                <a:lnTo>
                  <a:pt x="2303386" y="20543"/>
                </a:lnTo>
                <a:lnTo>
                  <a:pt x="2355482" y="25108"/>
                </a:lnTo>
                <a:lnTo>
                  <a:pt x="2407164" y="30130"/>
                </a:lnTo>
                <a:lnTo>
                  <a:pt x="2458393" y="35608"/>
                </a:lnTo>
                <a:lnTo>
                  <a:pt x="2509129" y="41543"/>
                </a:lnTo>
                <a:lnTo>
                  <a:pt x="2559334" y="47935"/>
                </a:lnTo>
                <a:lnTo>
                  <a:pt x="2608966" y="54783"/>
                </a:lnTo>
                <a:lnTo>
                  <a:pt x="2657988" y="62087"/>
                </a:lnTo>
                <a:lnTo>
                  <a:pt x="2706359" y="69848"/>
                </a:lnTo>
                <a:lnTo>
                  <a:pt x="2754040" y="78065"/>
                </a:lnTo>
                <a:lnTo>
                  <a:pt x="2800992" y="86739"/>
                </a:lnTo>
                <a:lnTo>
                  <a:pt x="2847176" y="95870"/>
                </a:lnTo>
                <a:lnTo>
                  <a:pt x="2892551" y="105457"/>
                </a:lnTo>
                <a:lnTo>
                  <a:pt x="2937079" y="115500"/>
                </a:lnTo>
                <a:lnTo>
                  <a:pt x="2980721" y="126001"/>
                </a:lnTo>
                <a:lnTo>
                  <a:pt x="3023435" y="136957"/>
                </a:lnTo>
                <a:lnTo>
                  <a:pt x="3065184" y="148370"/>
                </a:lnTo>
                <a:close/>
              </a:path>
            </a:pathLst>
          </a:custGeom>
          <a:ln w="44545">
            <a:solidFill>
              <a:srgbClr val="AA7C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7897" y="4154712"/>
            <a:ext cx="108775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520" dirty="0">
                <a:solidFill>
                  <a:srgbClr val="F0F0F0"/>
                </a:solidFill>
              </a:rPr>
              <a:t> </a:t>
            </a:r>
            <a:r>
              <a:rPr sz="16450" spc="-15" dirty="0">
                <a:solidFill>
                  <a:srgbClr val="F0F0F0"/>
                </a:solidFill>
              </a:rPr>
              <a:t>Markdown</a:t>
            </a:r>
            <a:endParaRPr sz="1645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16674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to</a:t>
            </a:r>
            <a:r>
              <a:rPr sz="550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01-Introduction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 </a:t>
            </a:r>
            <a:r>
              <a:rPr sz="5500" b="1" spc="70" dirty="0">
                <a:solidFill>
                  <a:srgbClr val="005493"/>
                </a:solidFill>
                <a:latin typeface="Calibri"/>
                <a:cs typeface="Calibri"/>
              </a:rPr>
              <a:t>01-RMarkdown-Exercises.Rmd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.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Read through</a:t>
            </a:r>
            <a:r>
              <a:rPr sz="5500" spc="-7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file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everything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tells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do.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7861" y="699320"/>
            <a:ext cx="54514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10" dirty="0">
                <a:solidFill>
                  <a:srgbClr val="000000"/>
                </a:solidFill>
              </a:rPr>
              <a:t>R</a:t>
            </a:r>
            <a:r>
              <a:rPr sz="8250" spc="-285" dirty="0">
                <a:solidFill>
                  <a:srgbClr val="000000"/>
                </a:solidFill>
              </a:rPr>
              <a:t> </a:t>
            </a:r>
            <a:r>
              <a:rPr sz="8250" spc="-25" dirty="0">
                <a:solidFill>
                  <a:srgbClr val="000000"/>
                </a:solidFill>
              </a:rPr>
              <a:t>Markdown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5159917" y="2364191"/>
            <a:ext cx="98209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5" dirty="0">
                <a:latin typeface="Calibri"/>
                <a:cs typeface="Calibri"/>
              </a:rPr>
              <a:t>An </a:t>
            </a:r>
            <a:r>
              <a:rPr sz="4950" spc="80" dirty="0">
                <a:latin typeface="Calibri"/>
                <a:cs typeface="Calibri"/>
              </a:rPr>
              <a:t>authoring </a:t>
            </a:r>
            <a:r>
              <a:rPr sz="4950" spc="25" dirty="0">
                <a:latin typeface="Calibri"/>
                <a:cs typeface="Calibri"/>
              </a:rPr>
              <a:t>format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20" dirty="0">
                <a:latin typeface="Calibri"/>
                <a:cs typeface="Calibri"/>
              </a:rPr>
              <a:t>Data</a:t>
            </a:r>
            <a:r>
              <a:rPr sz="4950" spc="-76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Science.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3416" y="4284827"/>
            <a:ext cx="8031169" cy="547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0480" y="4389536"/>
            <a:ext cx="7717038" cy="5164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480" y="4389536"/>
            <a:ext cx="7717155" cy="5164455"/>
          </a:xfrm>
          <a:custGeom>
            <a:avLst/>
            <a:gdLst/>
            <a:ahLst/>
            <a:cxnLst/>
            <a:rect l="l" t="t" r="r" b="b"/>
            <a:pathLst>
              <a:path w="7717155" h="5164455">
                <a:moveTo>
                  <a:pt x="0" y="0"/>
                </a:moveTo>
                <a:lnTo>
                  <a:pt x="0" y="5164109"/>
                </a:lnTo>
                <a:lnTo>
                  <a:pt x="7717042" y="5164109"/>
                </a:lnTo>
                <a:lnTo>
                  <a:pt x="771704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3387" y="5092952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0859" y="5094242"/>
            <a:ext cx="4010752" cy="404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958" y="5091308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9145" y="8093421"/>
            <a:ext cx="6143625" cy="1460500"/>
          </a:xfrm>
          <a:custGeom>
            <a:avLst/>
            <a:gdLst/>
            <a:ahLst/>
            <a:cxnLst/>
            <a:rect l="l" t="t" r="r" b="b"/>
            <a:pathLst>
              <a:path w="6143625" h="1460500">
                <a:moveTo>
                  <a:pt x="5985749" y="0"/>
                </a:moveTo>
                <a:lnTo>
                  <a:pt x="2970783" y="0"/>
                </a:lnTo>
                <a:lnTo>
                  <a:pt x="2950797" y="1362"/>
                </a:lnTo>
                <a:lnTo>
                  <a:pt x="2931655" y="5270"/>
                </a:lnTo>
                <a:lnTo>
                  <a:pt x="2913426" y="11451"/>
                </a:lnTo>
                <a:lnTo>
                  <a:pt x="2896178" y="19632"/>
                </a:lnTo>
                <a:lnTo>
                  <a:pt x="0" y="37629"/>
                </a:lnTo>
                <a:lnTo>
                  <a:pt x="2813396" y="282386"/>
                </a:lnTo>
                <a:lnTo>
                  <a:pt x="2813396" y="1302970"/>
                </a:lnTo>
                <a:lnTo>
                  <a:pt x="2821415" y="1352738"/>
                </a:lnTo>
                <a:lnTo>
                  <a:pt x="2843748" y="1395946"/>
                </a:lnTo>
                <a:lnTo>
                  <a:pt x="2877811" y="1430009"/>
                </a:lnTo>
                <a:lnTo>
                  <a:pt x="2921018" y="1452342"/>
                </a:lnTo>
                <a:lnTo>
                  <a:pt x="2970783" y="1460360"/>
                </a:lnTo>
                <a:lnTo>
                  <a:pt x="5985749" y="1460360"/>
                </a:lnTo>
                <a:lnTo>
                  <a:pt x="6035514" y="1452342"/>
                </a:lnTo>
                <a:lnTo>
                  <a:pt x="6078721" y="1430009"/>
                </a:lnTo>
                <a:lnTo>
                  <a:pt x="6112784" y="1395946"/>
                </a:lnTo>
                <a:lnTo>
                  <a:pt x="6135118" y="1352738"/>
                </a:lnTo>
                <a:lnTo>
                  <a:pt x="6143137" y="1302970"/>
                </a:lnTo>
                <a:lnTo>
                  <a:pt x="6143137" y="157389"/>
                </a:lnTo>
                <a:lnTo>
                  <a:pt x="6135118" y="107622"/>
                </a:lnTo>
                <a:lnTo>
                  <a:pt x="6112784" y="64414"/>
                </a:lnTo>
                <a:lnTo>
                  <a:pt x="6078721" y="30351"/>
                </a:lnTo>
                <a:lnTo>
                  <a:pt x="6035514" y="8018"/>
                </a:lnTo>
                <a:lnTo>
                  <a:pt x="5985749" y="0"/>
                </a:lnTo>
                <a:close/>
              </a:path>
            </a:pathLst>
          </a:custGeom>
          <a:solidFill>
            <a:srgbClr val="97BA7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265" y="3644589"/>
            <a:ext cx="6591339" cy="664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2266" y="3644589"/>
            <a:ext cx="6591934" cy="6642100"/>
          </a:xfrm>
          <a:custGeom>
            <a:avLst/>
            <a:gdLst/>
            <a:ahLst/>
            <a:cxnLst/>
            <a:rect l="l" t="t" r="r" b="b"/>
            <a:pathLst>
              <a:path w="6591934" h="6642100">
                <a:moveTo>
                  <a:pt x="0" y="0"/>
                </a:moveTo>
                <a:lnTo>
                  <a:pt x="0" y="6641485"/>
                </a:lnTo>
                <a:lnTo>
                  <a:pt x="6591422" y="6641485"/>
                </a:lnTo>
                <a:lnTo>
                  <a:pt x="659142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7833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260474" y="0"/>
                </a:moveTo>
                <a:lnTo>
                  <a:pt x="103578" y="0"/>
                </a:lnTo>
                <a:lnTo>
                  <a:pt x="85596" y="72"/>
                </a:lnTo>
                <a:lnTo>
                  <a:pt x="46083" y="4655"/>
                </a:lnTo>
                <a:lnTo>
                  <a:pt x="11083" y="32340"/>
                </a:lnTo>
                <a:lnTo>
                  <a:pt x="508" y="70753"/>
                </a:lnTo>
                <a:lnTo>
                  <a:pt x="0" y="85670"/>
                </a:lnTo>
                <a:lnTo>
                  <a:pt x="0" y="121639"/>
                </a:lnTo>
                <a:lnTo>
                  <a:pt x="4576" y="161151"/>
                </a:lnTo>
                <a:lnTo>
                  <a:pt x="32266" y="196150"/>
                </a:lnTo>
                <a:lnTo>
                  <a:pt x="70680" y="206727"/>
                </a:lnTo>
                <a:lnTo>
                  <a:pt x="103578" y="207309"/>
                </a:lnTo>
                <a:lnTo>
                  <a:pt x="260474" y="207309"/>
                </a:lnTo>
                <a:lnTo>
                  <a:pt x="306213" y="205345"/>
                </a:lnTo>
                <a:lnTo>
                  <a:pt x="343596" y="186778"/>
                </a:lnTo>
                <a:lnTo>
                  <a:pt x="362164" y="149396"/>
                </a:lnTo>
                <a:lnTo>
                  <a:pt x="364053" y="121639"/>
                </a:lnTo>
                <a:lnTo>
                  <a:pt x="364053" y="85670"/>
                </a:lnTo>
                <a:lnTo>
                  <a:pt x="359476" y="46158"/>
                </a:lnTo>
                <a:lnTo>
                  <a:pt x="331786" y="11159"/>
                </a:lnTo>
                <a:lnTo>
                  <a:pt x="293372" y="581"/>
                </a:lnTo>
                <a:lnTo>
                  <a:pt x="260474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77761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103655" y="0"/>
                </a:moveTo>
                <a:lnTo>
                  <a:pt x="260551" y="0"/>
                </a:lnTo>
                <a:lnTo>
                  <a:pt x="278535" y="72"/>
                </a:lnTo>
                <a:lnTo>
                  <a:pt x="318047" y="4655"/>
                </a:lnTo>
                <a:lnTo>
                  <a:pt x="353046" y="32341"/>
                </a:lnTo>
                <a:lnTo>
                  <a:pt x="363624" y="70753"/>
                </a:lnTo>
                <a:lnTo>
                  <a:pt x="364206" y="103655"/>
                </a:lnTo>
                <a:lnTo>
                  <a:pt x="364133" y="121639"/>
                </a:lnTo>
                <a:lnTo>
                  <a:pt x="359550" y="161151"/>
                </a:lnTo>
                <a:lnTo>
                  <a:pt x="331865" y="196150"/>
                </a:lnTo>
                <a:lnTo>
                  <a:pt x="293452" y="206728"/>
                </a:lnTo>
                <a:lnTo>
                  <a:pt x="260551" y="207310"/>
                </a:lnTo>
                <a:lnTo>
                  <a:pt x="103655" y="207310"/>
                </a:lnTo>
                <a:lnTo>
                  <a:pt x="57913" y="205346"/>
                </a:lnTo>
                <a:lnTo>
                  <a:pt x="20531" y="186778"/>
                </a:lnTo>
                <a:lnTo>
                  <a:pt x="1963" y="149397"/>
                </a:lnTo>
                <a:lnTo>
                  <a:pt x="0" y="103655"/>
                </a:lnTo>
                <a:lnTo>
                  <a:pt x="72" y="85670"/>
                </a:lnTo>
                <a:lnTo>
                  <a:pt x="4655" y="46158"/>
                </a:lnTo>
                <a:lnTo>
                  <a:pt x="32341" y="11159"/>
                </a:lnTo>
                <a:lnTo>
                  <a:pt x="70753" y="581"/>
                </a:lnTo>
                <a:lnTo>
                  <a:pt x="103655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40457" y="6574756"/>
            <a:ext cx="81280" cy="158750"/>
          </a:xfrm>
          <a:custGeom>
            <a:avLst/>
            <a:gdLst/>
            <a:ahLst/>
            <a:cxnLst/>
            <a:rect l="l" t="t" r="r" b="b"/>
            <a:pathLst>
              <a:path w="81279" h="158750">
                <a:moveTo>
                  <a:pt x="1256" y="0"/>
                </a:moveTo>
                <a:lnTo>
                  <a:pt x="0" y="158509"/>
                </a:lnTo>
                <a:lnTo>
                  <a:pt x="80688" y="79888"/>
                </a:lnTo>
                <a:lnTo>
                  <a:pt x="1256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1968" y="6823405"/>
            <a:ext cx="135255" cy="558165"/>
          </a:xfrm>
          <a:custGeom>
            <a:avLst/>
            <a:gdLst/>
            <a:ahLst/>
            <a:cxnLst/>
            <a:rect l="l" t="t" r="r" b="b"/>
            <a:pathLst>
              <a:path w="135254" h="558165">
                <a:moveTo>
                  <a:pt x="0" y="0"/>
                </a:moveTo>
                <a:lnTo>
                  <a:pt x="135180" y="0"/>
                </a:lnTo>
                <a:lnTo>
                  <a:pt x="135180" y="557806"/>
                </a:lnTo>
                <a:lnTo>
                  <a:pt x="0" y="557806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0893" y="4389536"/>
            <a:ext cx="5951855" cy="2423160"/>
          </a:xfrm>
          <a:custGeom>
            <a:avLst/>
            <a:gdLst/>
            <a:ahLst/>
            <a:cxnLst/>
            <a:rect l="l" t="t" r="r" b="b"/>
            <a:pathLst>
              <a:path w="5951855" h="2423159">
                <a:moveTo>
                  <a:pt x="5794001" y="0"/>
                </a:moveTo>
                <a:lnTo>
                  <a:pt x="2779035" y="0"/>
                </a:lnTo>
                <a:lnTo>
                  <a:pt x="2729270" y="8018"/>
                </a:lnTo>
                <a:lnTo>
                  <a:pt x="2686063" y="30352"/>
                </a:lnTo>
                <a:lnTo>
                  <a:pt x="2652000" y="64415"/>
                </a:lnTo>
                <a:lnTo>
                  <a:pt x="2629667" y="107623"/>
                </a:lnTo>
                <a:lnTo>
                  <a:pt x="2621647" y="157391"/>
                </a:lnTo>
                <a:lnTo>
                  <a:pt x="2621647" y="1376921"/>
                </a:lnTo>
                <a:lnTo>
                  <a:pt x="0" y="2423028"/>
                </a:lnTo>
                <a:lnTo>
                  <a:pt x="2745989" y="1616770"/>
                </a:lnTo>
                <a:lnTo>
                  <a:pt x="5816337" y="1616770"/>
                </a:lnTo>
                <a:lnTo>
                  <a:pt x="5843766" y="1612351"/>
                </a:lnTo>
                <a:lnTo>
                  <a:pt x="5886973" y="1590018"/>
                </a:lnTo>
                <a:lnTo>
                  <a:pt x="5921036" y="1555955"/>
                </a:lnTo>
                <a:lnTo>
                  <a:pt x="5943370" y="1512747"/>
                </a:lnTo>
                <a:lnTo>
                  <a:pt x="5951389" y="1462979"/>
                </a:lnTo>
                <a:lnTo>
                  <a:pt x="5951389" y="157391"/>
                </a:lnTo>
                <a:lnTo>
                  <a:pt x="5943370" y="107623"/>
                </a:lnTo>
                <a:lnTo>
                  <a:pt x="5921036" y="64415"/>
                </a:lnTo>
                <a:lnTo>
                  <a:pt x="5886973" y="30352"/>
                </a:lnTo>
                <a:lnTo>
                  <a:pt x="5843766" y="8018"/>
                </a:lnTo>
                <a:lnTo>
                  <a:pt x="5794001" y="0"/>
                </a:lnTo>
                <a:close/>
              </a:path>
              <a:path w="5951855" h="2423159">
                <a:moveTo>
                  <a:pt x="5816337" y="1616770"/>
                </a:moveTo>
                <a:lnTo>
                  <a:pt x="2745989" y="1616770"/>
                </a:lnTo>
                <a:lnTo>
                  <a:pt x="2754059" y="1618294"/>
                </a:lnTo>
                <a:lnTo>
                  <a:pt x="2762261" y="1619424"/>
                </a:lnTo>
                <a:lnTo>
                  <a:pt x="2770588" y="1620127"/>
                </a:lnTo>
                <a:lnTo>
                  <a:pt x="2779035" y="1620369"/>
                </a:lnTo>
                <a:lnTo>
                  <a:pt x="5794001" y="1620369"/>
                </a:lnTo>
                <a:lnTo>
                  <a:pt x="5816337" y="16167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63319" y="6189288"/>
            <a:ext cx="3799204" cy="1725295"/>
          </a:xfrm>
          <a:custGeom>
            <a:avLst/>
            <a:gdLst/>
            <a:ahLst/>
            <a:cxnLst/>
            <a:rect l="l" t="t" r="r" b="b"/>
            <a:pathLst>
              <a:path w="3799205" h="1725295">
                <a:moveTo>
                  <a:pt x="3641574" y="0"/>
                </a:moveTo>
                <a:lnTo>
                  <a:pt x="626609" y="0"/>
                </a:lnTo>
                <a:lnTo>
                  <a:pt x="576843" y="8018"/>
                </a:lnTo>
                <a:lnTo>
                  <a:pt x="533637" y="30351"/>
                </a:lnTo>
                <a:lnTo>
                  <a:pt x="499574" y="64414"/>
                </a:lnTo>
                <a:lnTo>
                  <a:pt x="477240" y="107622"/>
                </a:lnTo>
                <a:lnTo>
                  <a:pt x="469221" y="157389"/>
                </a:lnTo>
                <a:lnTo>
                  <a:pt x="469221" y="360917"/>
                </a:lnTo>
                <a:lnTo>
                  <a:pt x="0" y="491803"/>
                </a:lnTo>
                <a:lnTo>
                  <a:pt x="469221" y="622689"/>
                </a:lnTo>
                <a:lnTo>
                  <a:pt x="469221" y="1567360"/>
                </a:lnTo>
                <a:lnTo>
                  <a:pt x="477240" y="1617128"/>
                </a:lnTo>
                <a:lnTo>
                  <a:pt x="499574" y="1660336"/>
                </a:lnTo>
                <a:lnTo>
                  <a:pt x="533637" y="1694398"/>
                </a:lnTo>
                <a:lnTo>
                  <a:pt x="576843" y="1716731"/>
                </a:lnTo>
                <a:lnTo>
                  <a:pt x="626609" y="1724750"/>
                </a:lnTo>
                <a:lnTo>
                  <a:pt x="3641574" y="1724750"/>
                </a:lnTo>
                <a:lnTo>
                  <a:pt x="3691340" y="1716731"/>
                </a:lnTo>
                <a:lnTo>
                  <a:pt x="3734547" y="1694398"/>
                </a:lnTo>
                <a:lnTo>
                  <a:pt x="3768610" y="1660336"/>
                </a:lnTo>
                <a:lnTo>
                  <a:pt x="3790943" y="1617128"/>
                </a:lnTo>
                <a:lnTo>
                  <a:pt x="3798962" y="1567360"/>
                </a:lnTo>
                <a:lnTo>
                  <a:pt x="3798962" y="157389"/>
                </a:lnTo>
                <a:lnTo>
                  <a:pt x="3790943" y="107622"/>
                </a:lnTo>
                <a:lnTo>
                  <a:pt x="3768610" y="64414"/>
                </a:lnTo>
                <a:lnTo>
                  <a:pt x="3734547" y="30351"/>
                </a:lnTo>
                <a:lnTo>
                  <a:pt x="3691340" y="8018"/>
                </a:lnTo>
                <a:lnTo>
                  <a:pt x="364157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9781" y="3631648"/>
            <a:ext cx="1960245" cy="667702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740" y="5091899"/>
            <a:ext cx="1960880" cy="4041775"/>
          </a:xfrm>
          <a:custGeom>
            <a:avLst/>
            <a:gdLst/>
            <a:ahLst/>
            <a:cxnLst/>
            <a:rect l="l" t="t" r="r" b="b"/>
            <a:pathLst>
              <a:path w="1960879" h="4041775">
                <a:moveTo>
                  <a:pt x="0" y="0"/>
                </a:moveTo>
                <a:lnTo>
                  <a:pt x="1960282" y="0"/>
                </a:lnTo>
                <a:lnTo>
                  <a:pt x="1960282" y="4041761"/>
                </a:lnTo>
                <a:lnTo>
                  <a:pt x="0" y="40417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29034" y="8081947"/>
            <a:ext cx="4033520" cy="1725295"/>
          </a:xfrm>
          <a:custGeom>
            <a:avLst/>
            <a:gdLst/>
            <a:ahLst/>
            <a:cxnLst/>
            <a:rect l="l" t="t" r="r" b="b"/>
            <a:pathLst>
              <a:path w="4033519" h="1725295">
                <a:moveTo>
                  <a:pt x="3875861" y="0"/>
                </a:moveTo>
                <a:lnTo>
                  <a:pt x="860895" y="0"/>
                </a:lnTo>
                <a:lnTo>
                  <a:pt x="838195" y="1673"/>
                </a:lnTo>
                <a:lnTo>
                  <a:pt x="816549" y="6507"/>
                </a:lnTo>
                <a:lnTo>
                  <a:pt x="796134" y="14223"/>
                </a:lnTo>
                <a:lnTo>
                  <a:pt x="777128" y="24540"/>
                </a:lnTo>
                <a:lnTo>
                  <a:pt x="0" y="108307"/>
                </a:lnTo>
                <a:lnTo>
                  <a:pt x="703507" y="266679"/>
                </a:lnTo>
                <a:lnTo>
                  <a:pt x="703507" y="1567360"/>
                </a:lnTo>
                <a:lnTo>
                  <a:pt x="711526" y="1617128"/>
                </a:lnTo>
                <a:lnTo>
                  <a:pt x="733860" y="1660336"/>
                </a:lnTo>
                <a:lnTo>
                  <a:pt x="767923" y="1694398"/>
                </a:lnTo>
                <a:lnTo>
                  <a:pt x="811129" y="1716731"/>
                </a:lnTo>
                <a:lnTo>
                  <a:pt x="860895" y="1724750"/>
                </a:lnTo>
                <a:lnTo>
                  <a:pt x="3875861" y="1724750"/>
                </a:lnTo>
                <a:lnTo>
                  <a:pt x="3925626" y="1716731"/>
                </a:lnTo>
                <a:lnTo>
                  <a:pt x="3968833" y="1694398"/>
                </a:lnTo>
                <a:lnTo>
                  <a:pt x="4002896" y="1660336"/>
                </a:lnTo>
                <a:lnTo>
                  <a:pt x="4025229" y="1617128"/>
                </a:lnTo>
                <a:lnTo>
                  <a:pt x="4033248" y="1567360"/>
                </a:lnTo>
                <a:lnTo>
                  <a:pt x="4033248" y="157389"/>
                </a:lnTo>
                <a:lnTo>
                  <a:pt x="4025229" y="107622"/>
                </a:lnTo>
                <a:lnTo>
                  <a:pt x="4002896" y="64414"/>
                </a:lnTo>
                <a:lnTo>
                  <a:pt x="3968833" y="30351"/>
                </a:lnTo>
                <a:lnTo>
                  <a:pt x="3925626" y="8018"/>
                </a:lnTo>
                <a:lnTo>
                  <a:pt x="3875861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971198" y="4709669"/>
            <a:ext cx="3048000" cy="45910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2570" marR="231140" algn="ctr">
              <a:lnSpc>
                <a:spcPts val="3300"/>
              </a:lnSpc>
              <a:spcBef>
                <a:spcPts val="755"/>
              </a:spcBef>
            </a:pP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goes in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800">
              <a:latin typeface="Times New Roman"/>
              <a:cs typeface="Times New Roman"/>
            </a:endParaRPr>
          </a:p>
          <a:p>
            <a:pPr marL="33020" marR="18415" algn="ctr">
              <a:lnSpc>
                <a:spcPct val="104099"/>
              </a:lnSpc>
              <a:spcBef>
                <a:spcPts val="5"/>
              </a:spcBef>
            </a:pPr>
            <a:r>
              <a:rPr sz="3300" b="1" spc="11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3300" b="1" spc="-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00">
              <a:latin typeface="Times New Roman"/>
              <a:cs typeface="Times New Roman"/>
            </a:endParaRPr>
          </a:p>
          <a:p>
            <a:pPr marL="12065" marR="5080" indent="-2540" algn="ctr">
              <a:lnSpc>
                <a:spcPts val="3879"/>
              </a:lnSpc>
            </a:pPr>
            <a:r>
              <a:rPr sz="3100" b="1" spc="12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100" b="1" spc="7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100" b="1" spc="9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r>
              <a:rPr sz="31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45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3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57" baseline="15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145" dirty="0">
                <a:latin typeface="Calibri"/>
                <a:cs typeface="Calibri"/>
              </a:rPr>
              <a:t>(PC)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225" dirty="0">
                <a:solidFill>
                  <a:srgbClr val="000000"/>
                </a:solidFill>
              </a:rPr>
              <a:t>Code</a:t>
            </a:r>
            <a:r>
              <a:rPr sz="10700" spc="-350" dirty="0">
                <a:solidFill>
                  <a:srgbClr val="000000"/>
                </a:solidFill>
              </a:rPr>
              <a:t> </a:t>
            </a:r>
            <a:r>
              <a:rPr sz="10700" spc="290" dirty="0">
                <a:solidFill>
                  <a:srgbClr val="000000"/>
                </a:solidFill>
              </a:rPr>
              <a:t>chunks</a:t>
            </a:r>
            <a:endParaRPr sz="10700"/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65" dirty="0">
                <a:latin typeface="Calibri"/>
                <a:cs typeface="Calibri"/>
              </a:rPr>
              <a:t>Insert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50" dirty="0">
                <a:latin typeface="Calibri"/>
                <a:cs typeface="Calibri"/>
              </a:rPr>
              <a:t>a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chunk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0" dirty="0">
                <a:latin typeface="Calibri"/>
                <a:cs typeface="Calibri"/>
              </a:rPr>
              <a:t>of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R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85" dirty="0">
                <a:latin typeface="Calibri"/>
                <a:cs typeface="Calibri"/>
              </a:rPr>
              <a:t>code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65" dirty="0">
                <a:latin typeface="Calibri"/>
                <a:cs typeface="Calibri"/>
              </a:rPr>
              <a:t>with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0803" y="3285880"/>
            <a:ext cx="6143295" cy="7806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7396" y="3380117"/>
            <a:ext cx="5850110" cy="7513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396" y="3380118"/>
            <a:ext cx="5850255" cy="7513320"/>
          </a:xfrm>
          <a:custGeom>
            <a:avLst/>
            <a:gdLst/>
            <a:ahLst/>
            <a:cxnLst/>
            <a:rect l="l" t="t" r="r" b="b"/>
            <a:pathLst>
              <a:path w="5850255" h="7513320">
                <a:moveTo>
                  <a:pt x="0" y="0"/>
                </a:moveTo>
                <a:lnTo>
                  <a:pt x="5850110" y="0"/>
                </a:lnTo>
                <a:lnTo>
                  <a:pt x="5850110" y="7513214"/>
                </a:lnTo>
                <a:lnTo>
                  <a:pt x="0" y="75132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72373" y="699320"/>
            <a:ext cx="25984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85" dirty="0">
                <a:solidFill>
                  <a:srgbClr val="000000"/>
                </a:solidFill>
              </a:rPr>
              <a:t>S</a:t>
            </a:r>
            <a:r>
              <a:rPr sz="8250" spc="225" dirty="0">
                <a:solidFill>
                  <a:srgbClr val="000000"/>
                </a:solidFill>
              </a:rPr>
              <a:t>e</a:t>
            </a:r>
            <a:r>
              <a:rPr sz="8250" spc="135" dirty="0">
                <a:solidFill>
                  <a:srgbClr val="000000"/>
                </a:solidFill>
              </a:rPr>
              <a:t>tup</a:t>
            </a:r>
            <a:endParaRPr sz="8250"/>
          </a:p>
        </p:txBody>
      </p:sp>
      <p:sp>
        <p:nvSpPr>
          <p:cNvPr id="6" name="object 6"/>
          <p:cNvSpPr txBox="1"/>
          <p:nvPr/>
        </p:nvSpPr>
        <p:spPr>
          <a:xfrm>
            <a:off x="2720201" y="2364191"/>
            <a:ext cx="146970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setup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chunk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always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run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once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before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anything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758" y="4128239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5">
                <a:moveTo>
                  <a:pt x="2421719" y="0"/>
                </a:moveTo>
                <a:lnTo>
                  <a:pt x="0" y="566011"/>
                </a:lnTo>
                <a:lnTo>
                  <a:pt x="1487" y="1030058"/>
                </a:lnTo>
                <a:lnTo>
                  <a:pt x="2411674" y="1467169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455" y="4691503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1"/>
                </a:lnTo>
                <a:lnTo>
                  <a:pt x="0" y="475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3600" y="4044999"/>
            <a:ext cx="5939283" cy="1391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0663" y="4149708"/>
            <a:ext cx="5624998" cy="1077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0663" y="4149708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7917" y="4049699"/>
            <a:ext cx="5939936" cy="1740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81" y="4154408"/>
            <a:ext cx="5625801" cy="1426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4981" y="4154408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10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6031" y="3707688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3" y="0"/>
                </a:moveTo>
                <a:lnTo>
                  <a:pt x="3896808" y="0"/>
                </a:lnTo>
                <a:lnTo>
                  <a:pt x="3848847" y="6434"/>
                </a:lnTo>
                <a:lnTo>
                  <a:pt x="3805769" y="24597"/>
                </a:lnTo>
                <a:lnTo>
                  <a:pt x="3769285" y="52777"/>
                </a:lnTo>
                <a:lnTo>
                  <a:pt x="3741106" y="89260"/>
                </a:lnTo>
                <a:lnTo>
                  <a:pt x="3722944" y="132337"/>
                </a:lnTo>
                <a:lnTo>
                  <a:pt x="3716509" y="180295"/>
                </a:lnTo>
                <a:lnTo>
                  <a:pt x="3716509" y="540559"/>
                </a:lnTo>
                <a:lnTo>
                  <a:pt x="0" y="690750"/>
                </a:lnTo>
                <a:lnTo>
                  <a:pt x="3716509" y="840942"/>
                </a:lnTo>
                <a:lnTo>
                  <a:pt x="3716509" y="1795756"/>
                </a:lnTo>
                <a:lnTo>
                  <a:pt x="3722944" y="1843714"/>
                </a:lnTo>
                <a:lnTo>
                  <a:pt x="3741106" y="1886790"/>
                </a:lnTo>
                <a:lnTo>
                  <a:pt x="3769285" y="1923274"/>
                </a:lnTo>
                <a:lnTo>
                  <a:pt x="3805769" y="1951454"/>
                </a:lnTo>
                <a:lnTo>
                  <a:pt x="3848847" y="1969617"/>
                </a:lnTo>
                <a:lnTo>
                  <a:pt x="3896808" y="1976051"/>
                </a:lnTo>
                <a:lnTo>
                  <a:pt x="8818773" y="1976051"/>
                </a:lnTo>
                <a:lnTo>
                  <a:pt x="8866757" y="1969617"/>
                </a:lnTo>
                <a:lnTo>
                  <a:pt x="8909895" y="1951454"/>
                </a:lnTo>
                <a:lnTo>
                  <a:pt x="8946457" y="1923274"/>
                </a:lnTo>
                <a:lnTo>
                  <a:pt x="8974715" y="1886790"/>
                </a:lnTo>
                <a:lnTo>
                  <a:pt x="8992937" y="1843714"/>
                </a:lnTo>
                <a:lnTo>
                  <a:pt x="8999396" y="1795756"/>
                </a:lnTo>
                <a:lnTo>
                  <a:pt x="8999396" y="180295"/>
                </a:lnTo>
                <a:lnTo>
                  <a:pt x="8992937" y="132337"/>
                </a:lnTo>
                <a:lnTo>
                  <a:pt x="8974715" y="89260"/>
                </a:lnTo>
                <a:lnTo>
                  <a:pt x="8946457" y="52777"/>
                </a:lnTo>
                <a:lnTo>
                  <a:pt x="8909895" y="24597"/>
                </a:lnTo>
                <a:lnTo>
                  <a:pt x="8866757" y="6434"/>
                </a:lnTo>
                <a:lnTo>
                  <a:pt x="8818773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38731" y="4154712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2950560"/>
            <a:ext cx="16683355" cy="3506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top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b="1" spc="35" dirty="0">
                <a:solidFill>
                  <a:srgbClr val="005493"/>
                </a:solidFill>
                <a:latin typeface="Calibri"/>
                <a:cs typeface="Calibri"/>
              </a:rPr>
              <a:t>01-RMarkdown-  </a:t>
            </a:r>
            <a:r>
              <a:rPr sz="5500" b="1" spc="105" dirty="0">
                <a:solidFill>
                  <a:srgbClr val="005493"/>
                </a:solidFill>
                <a:latin typeface="Calibri"/>
                <a:cs typeface="Calibri"/>
              </a:rPr>
              <a:t>Exercises.Rmd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load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package,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then 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uncomment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ggplot2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 the bottom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file.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1676" y="6653745"/>
            <a:ext cx="6143295" cy="465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8268" y="6747984"/>
            <a:ext cx="5850110" cy="456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268" y="6747984"/>
            <a:ext cx="5850255" cy="4560570"/>
          </a:xfrm>
          <a:custGeom>
            <a:avLst/>
            <a:gdLst/>
            <a:ahLst/>
            <a:cxnLst/>
            <a:rect l="l" t="t" r="r" b="b"/>
            <a:pathLst>
              <a:path w="5850255" h="4560570">
                <a:moveTo>
                  <a:pt x="0" y="0"/>
                </a:moveTo>
                <a:lnTo>
                  <a:pt x="5850110" y="0"/>
                </a:lnTo>
                <a:lnTo>
                  <a:pt x="5850110" y="456057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38268" y="6747984"/>
            <a:ext cx="0" cy="4560570"/>
          </a:xfrm>
          <a:custGeom>
            <a:avLst/>
            <a:gdLst/>
            <a:ahLst/>
            <a:cxnLst/>
            <a:rect l="l" t="t" r="r" b="b"/>
            <a:pathLst>
              <a:path h="4560570">
                <a:moveTo>
                  <a:pt x="0" y="456057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8630" y="7496106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4">
                <a:moveTo>
                  <a:pt x="2421719" y="0"/>
                </a:moveTo>
                <a:lnTo>
                  <a:pt x="0" y="566011"/>
                </a:lnTo>
                <a:lnTo>
                  <a:pt x="1488" y="1030058"/>
                </a:lnTo>
                <a:lnTo>
                  <a:pt x="2411674" y="1467168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0327" y="8059369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3"/>
                </a:lnTo>
                <a:lnTo>
                  <a:pt x="0" y="4756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4473" y="7412866"/>
            <a:ext cx="5939283" cy="1391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1536" y="7517575"/>
            <a:ext cx="5625002" cy="1077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536" y="7517575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38789" y="7417566"/>
            <a:ext cx="5939936" cy="174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5852" y="7522275"/>
            <a:ext cx="5625806" cy="1426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5852" y="7522275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09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6903" y="7075554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7" y="0"/>
                </a:moveTo>
                <a:lnTo>
                  <a:pt x="3896801" y="0"/>
                </a:lnTo>
                <a:lnTo>
                  <a:pt x="3848845" y="6434"/>
                </a:lnTo>
                <a:lnTo>
                  <a:pt x="3805770" y="24597"/>
                </a:lnTo>
                <a:lnTo>
                  <a:pt x="3769288" y="52777"/>
                </a:lnTo>
                <a:lnTo>
                  <a:pt x="3741110" y="89261"/>
                </a:lnTo>
                <a:lnTo>
                  <a:pt x="3722948" y="132338"/>
                </a:lnTo>
                <a:lnTo>
                  <a:pt x="3716514" y="180296"/>
                </a:lnTo>
                <a:lnTo>
                  <a:pt x="3716514" y="540559"/>
                </a:lnTo>
                <a:lnTo>
                  <a:pt x="0" y="690751"/>
                </a:lnTo>
                <a:lnTo>
                  <a:pt x="3716514" y="840942"/>
                </a:lnTo>
                <a:lnTo>
                  <a:pt x="3716514" y="1795756"/>
                </a:lnTo>
                <a:lnTo>
                  <a:pt x="3722948" y="1843714"/>
                </a:lnTo>
                <a:lnTo>
                  <a:pt x="3741110" y="1886791"/>
                </a:lnTo>
                <a:lnTo>
                  <a:pt x="3769288" y="1923275"/>
                </a:lnTo>
                <a:lnTo>
                  <a:pt x="3805770" y="1951455"/>
                </a:lnTo>
                <a:lnTo>
                  <a:pt x="3848845" y="1969618"/>
                </a:lnTo>
                <a:lnTo>
                  <a:pt x="3896801" y="1976052"/>
                </a:lnTo>
                <a:lnTo>
                  <a:pt x="8818777" y="1976052"/>
                </a:lnTo>
                <a:lnTo>
                  <a:pt x="8866758" y="1969618"/>
                </a:lnTo>
                <a:lnTo>
                  <a:pt x="8909895" y="1951455"/>
                </a:lnTo>
                <a:lnTo>
                  <a:pt x="8946458" y="1923275"/>
                </a:lnTo>
                <a:lnTo>
                  <a:pt x="8974716" y="1886791"/>
                </a:lnTo>
                <a:lnTo>
                  <a:pt x="8992941" y="1843714"/>
                </a:lnTo>
                <a:lnTo>
                  <a:pt x="8999400" y="1795756"/>
                </a:lnTo>
                <a:lnTo>
                  <a:pt x="8999400" y="180296"/>
                </a:lnTo>
                <a:lnTo>
                  <a:pt x="8992941" y="132338"/>
                </a:lnTo>
                <a:lnTo>
                  <a:pt x="8974716" y="89261"/>
                </a:lnTo>
                <a:lnTo>
                  <a:pt x="8946458" y="52777"/>
                </a:lnTo>
                <a:lnTo>
                  <a:pt x="8909895" y="24597"/>
                </a:lnTo>
                <a:lnTo>
                  <a:pt x="8866758" y="6434"/>
                </a:lnTo>
                <a:lnTo>
                  <a:pt x="8818777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96352" y="7515866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  <p:pic>
        <p:nvPicPr>
          <p:cNvPr id="2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C03CA049-B6C5-42A3-9776-15DE14FDC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200888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4333" y="410678"/>
            <a:ext cx="9835334" cy="1000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 </a:t>
            </a:r>
            <a:r>
              <a:rPr spc="110" dirty="0"/>
              <a:t>Turn</a:t>
            </a:r>
            <a:r>
              <a:rPr spc="-530" dirty="0"/>
              <a:t> </a:t>
            </a:r>
            <a:r>
              <a:rPr spc="-85" dirty="0"/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955" y="3321229"/>
            <a:ext cx="11094085" cy="429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65" dirty="0">
                <a:solidFill>
                  <a:srgbClr val="005493"/>
                </a:solidFill>
                <a:latin typeface="Calibri"/>
                <a:cs typeface="Calibri"/>
              </a:rPr>
              <a:t>02-Visualize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</a:t>
            </a:r>
            <a:endParaRPr sz="5500" dirty="0">
              <a:latin typeface="Calibri"/>
              <a:cs typeface="Calibri"/>
            </a:endParaRPr>
          </a:p>
          <a:p>
            <a:pPr marL="12700" marR="1507490">
              <a:lnSpc>
                <a:spcPct val="104900"/>
              </a:lnSpc>
              <a:spcBef>
                <a:spcPts val="19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loads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318B391-F5B5-49AE-B581-A7070E75B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40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45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0AE7EE17-2DF3-48A3-B54A-9D40F2FF2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957" y="962376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64626" y="6385011"/>
            <a:ext cx="95783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b="1" spc="-180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5" dirty="0">
                <a:solidFill>
                  <a:srgbClr val="005493"/>
                </a:solidFill>
                <a:latin typeface="Trebuchet MS"/>
                <a:cs typeface="Trebuchet MS"/>
              </a:rPr>
              <a:t>with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105" dirty="0">
                <a:solidFill>
                  <a:srgbClr val="005493"/>
                </a:solidFill>
                <a:latin typeface="Trebuchet MS"/>
                <a:cs typeface="Trebuchet MS"/>
              </a:rPr>
              <a:t>non-trivial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0" dirty="0">
                <a:solidFill>
                  <a:srgbClr val="005493"/>
                </a:solidFill>
                <a:latin typeface="Trebuchet MS"/>
                <a:cs typeface="Trebuchet MS"/>
              </a:rPr>
              <a:t>data?</a:t>
            </a:r>
            <a:endParaRPr sz="5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66088" y="3722343"/>
            <a:ext cx="669925" cy="543560"/>
          </a:xfrm>
          <a:custGeom>
            <a:avLst/>
            <a:gdLst/>
            <a:ahLst/>
            <a:cxnLst/>
            <a:rect l="l" t="t" r="r" b="b"/>
            <a:pathLst>
              <a:path w="669925" h="543560">
                <a:moveTo>
                  <a:pt x="252379" y="0"/>
                </a:moveTo>
                <a:lnTo>
                  <a:pt x="0" y="543429"/>
                </a:lnTo>
                <a:lnTo>
                  <a:pt x="669623" y="524087"/>
                </a:lnTo>
                <a:lnTo>
                  <a:pt x="252379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5629" y="4405959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>
                <a:solidFill>
                  <a:srgbClr val="4C8FCB"/>
                </a:solidFill>
                <a:latin typeface="Cambria"/>
                <a:cs typeface="Cambria"/>
              </a:rPr>
              <a:t>Experimen</a:t>
            </a:r>
            <a:r>
              <a:rPr lang="en-US" sz="5750" spc="400">
                <a:solidFill>
                  <a:srgbClr val="4C8FCB"/>
                </a:solidFill>
                <a:latin typeface="Cambria"/>
                <a:cs typeface="Cambria"/>
              </a:rPr>
              <a:t>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49124" y="4434999"/>
            <a:ext cx="2283460" cy="889000"/>
          </a:xfrm>
          <a:custGeom>
            <a:avLst/>
            <a:gdLst/>
            <a:ahLst/>
            <a:cxnLst/>
            <a:rect l="l" t="t" r="r" b="b"/>
            <a:pathLst>
              <a:path w="2283459" h="889000">
                <a:moveTo>
                  <a:pt x="0" y="0"/>
                </a:moveTo>
                <a:lnTo>
                  <a:pt x="2283302" y="0"/>
                </a:lnTo>
                <a:lnTo>
                  <a:pt x="2283302" y="888867"/>
                </a:lnTo>
                <a:lnTo>
                  <a:pt x="0" y="88886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541891" y="432224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</a:t>
            </a:fld>
            <a:endParaRPr spc="-55" dirty="0"/>
          </a:p>
        </p:txBody>
      </p:sp>
      <p:sp>
        <p:nvSpPr>
          <p:cNvPr id="19" name="object 19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8731" y="5275097"/>
            <a:ext cx="3272790" cy="24739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9255" marR="5080" indent="-377190">
              <a:lnSpc>
                <a:spcPts val="6509"/>
              </a:lnSpc>
              <a:spcBef>
                <a:spcPts val="1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1394460">
              <a:lnSpc>
                <a:spcPts val="6180"/>
              </a:lnSpc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07693" y="285350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 rot="818927">
            <a:off x="11855353" y="3785312"/>
            <a:ext cx="641350" cy="590550"/>
          </a:xfrm>
          <a:custGeom>
            <a:avLst/>
            <a:gdLst/>
            <a:ahLst/>
            <a:cxnLst/>
            <a:rect l="l" t="t" r="r" b="b"/>
            <a:pathLst>
              <a:path w="641350" h="590550">
                <a:moveTo>
                  <a:pt x="101566" y="0"/>
                </a:moveTo>
                <a:lnTo>
                  <a:pt x="0" y="590501"/>
                </a:lnTo>
                <a:lnTo>
                  <a:pt x="641282" y="396817"/>
                </a:lnTo>
                <a:lnTo>
                  <a:pt x="101566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</a:t>
            </a:fld>
            <a:endParaRPr spc="-55" dirty="0"/>
          </a:p>
        </p:txBody>
      </p:sp>
      <p:sp>
        <p:nvSpPr>
          <p:cNvPr id="24" name="object 24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D7BE53F-673B-48C8-8689-481BDAF01A6E}"/>
              </a:ext>
            </a:extLst>
          </p:cNvPr>
          <p:cNvSpPr txBox="1"/>
          <p:nvPr/>
        </p:nvSpPr>
        <p:spPr>
          <a:xfrm>
            <a:off x="1094323" y="4369587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>
            <a:extLst>
              <a:ext uri="{FF2B5EF4-FFF2-40B4-BE49-F238E27FC236}">
                <a16:creationId xmlns:a16="http://schemas.microsoft.com/office/drawing/2014/main" id="{ED1119B2-6296-4EEB-AAE6-E548ACE63CFA}"/>
              </a:ext>
            </a:extLst>
          </p:cNvPr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03984" y="3785809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92491" y="6701727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  <p:sp>
        <p:nvSpPr>
          <p:cNvPr id="28" name="object 2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1384</Words>
  <Application>Microsoft Office PowerPoint</Application>
  <PresentationFormat>Custom</PresentationFormat>
  <Paragraphs>355</Paragraphs>
  <Slides>49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Cambria</vt:lpstr>
      <vt:lpstr>Courier New</vt:lpstr>
      <vt:lpstr>Lucida Sans Unicode</vt:lpstr>
      <vt:lpstr>Tahoma</vt:lpstr>
      <vt:lpstr>Times New Roman</vt:lpstr>
      <vt:lpstr>Trebuchet MS</vt:lpstr>
      <vt:lpstr>Office Theme</vt:lpstr>
      <vt:lpstr>Welcome to the Tidyverse</vt:lpstr>
      <vt:lpstr>Outline</vt:lpstr>
      <vt:lpstr>Pop Quiz</vt:lpstr>
      <vt:lpstr>(Experimental) Science</vt:lpstr>
      <vt:lpstr>PowerPoint Presentation</vt:lpstr>
      <vt:lpstr>Pop Quiz</vt:lpstr>
      <vt:lpstr>Data Science</vt:lpstr>
      <vt:lpstr>Data Science</vt:lpstr>
      <vt:lpstr>Data Science</vt:lpstr>
      <vt:lpstr>Data Science</vt:lpstr>
      <vt:lpstr>Data Science</vt:lpstr>
      <vt:lpstr>Data Science</vt:lpstr>
      <vt:lpstr>(Applied) Data Science</vt:lpstr>
      <vt:lpstr>PowerPoint Presentation</vt:lpstr>
      <vt:lpstr>PowerPoint Presentation</vt:lpstr>
      <vt:lpstr>PowerPoint Presentation</vt:lpstr>
      <vt:lpstr>PowerPoint Presentation</vt:lpstr>
      <vt:lpstr>R the language</vt:lpstr>
      <vt:lpstr>R the language</vt:lpstr>
      <vt:lpstr>R the language</vt:lpstr>
      <vt:lpstr>Warm Up</vt:lpstr>
      <vt:lpstr>Warm Up</vt:lpstr>
      <vt:lpstr>Warm Up</vt:lpstr>
      <vt:lpstr>Warm Up</vt:lpstr>
      <vt:lpstr>Warm Up</vt:lpstr>
      <vt:lpstr>Warm Up</vt:lpstr>
      <vt:lpstr>R Packages</vt:lpstr>
      <vt:lpstr>PowerPoint Presentation</vt:lpstr>
      <vt:lpstr>PowerPoint Presentation</vt:lpstr>
      <vt:lpstr>PowerPoint Presentation</vt:lpstr>
      <vt:lpstr>14108</vt:lpstr>
      <vt:lpstr>PowerPoint Presentation</vt:lpstr>
      <vt:lpstr>tidyverse.org</vt:lpstr>
      <vt:lpstr>Using packages</vt:lpstr>
      <vt:lpstr>Pop Quiz!</vt:lpstr>
      <vt:lpstr>PowerPoint Presentation</vt:lpstr>
      <vt:lpstr>tidyverse</vt:lpstr>
      <vt:lpstr>Your Turn</vt:lpstr>
      <vt:lpstr>install.packages("tidyverse")</vt:lpstr>
      <vt:lpstr>Using packages</vt:lpstr>
      <vt:lpstr>install.packages("tidyverse")</vt:lpstr>
      <vt:lpstr>R Markdown</vt:lpstr>
      <vt:lpstr>Your Turn</vt:lpstr>
      <vt:lpstr>R Markdown</vt:lpstr>
      <vt:lpstr>Code chunks</vt:lpstr>
      <vt:lpstr>Setup</vt:lpstr>
      <vt:lpstr>Your Turn</vt:lpstr>
      <vt:lpstr>PowerPoint Presentation</vt:lpstr>
      <vt:lpstr>Your Turn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</dc:title>
  <dc:creator>Arnold, Geoffrey</dc:creator>
  <cp:lastModifiedBy>Arnold, Geoffrey</cp:lastModifiedBy>
  <cp:revision>12</cp:revision>
  <dcterms:created xsi:type="dcterms:W3CDTF">2019-10-25T15:38:25Z</dcterms:created>
  <dcterms:modified xsi:type="dcterms:W3CDTF">2019-10-30T16:43:57Z</dcterms:modified>
</cp:coreProperties>
</file>